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2.xml" ContentType="application/vnd.openxmlformats-officedocument.theme+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theme/theme3.xml" ContentType="application/vnd.openxmlformats-officedocument.theme+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theme/theme4.xml" ContentType="application/vnd.openxmlformats-officedocument.theme+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theme/theme5.xml" ContentType="application/vnd.openxmlformats-officedocument.theme+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840" r:id="rId5"/>
    <p:sldMasterId id="2147484872" r:id="rId6"/>
    <p:sldMasterId id="2147484908" r:id="rId7"/>
    <p:sldMasterId id="2147484943" r:id="rId8"/>
    <p:sldMasterId id="2147484961" r:id="rId9"/>
  </p:sldMasterIdLst>
  <p:notesMasterIdLst>
    <p:notesMasterId r:id="rId23"/>
  </p:notesMasterIdLst>
  <p:handoutMasterIdLst>
    <p:handoutMasterId r:id="rId24"/>
  </p:handoutMasterIdLst>
  <p:sldIdLst>
    <p:sldId id="370" r:id="rId10"/>
    <p:sldId id="2009" r:id="rId11"/>
    <p:sldId id="1974" r:id="rId12"/>
    <p:sldId id="10858" r:id="rId13"/>
    <p:sldId id="10408" r:id="rId14"/>
    <p:sldId id="10859" r:id="rId15"/>
    <p:sldId id="1976" r:id="rId16"/>
    <p:sldId id="10860" r:id="rId17"/>
    <p:sldId id="1979" r:id="rId18"/>
    <p:sldId id="10861" r:id="rId19"/>
    <p:sldId id="1982" r:id="rId20"/>
    <p:sldId id="10418" r:id="rId21"/>
    <p:sldId id="1963" r:id="rId22"/>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 id="4" name="Tracy Tran" initials="TT" lastIdx="9" clrIdx="4">
    <p:extLst>
      <p:ext uri="{19B8F6BF-5375-455C-9EA6-DF929625EA0E}">
        <p15:presenceInfo xmlns:p15="http://schemas.microsoft.com/office/powerpoint/2012/main" userId="S::tracyt@microsoft.com::7b485f56-8fe8-4efc-a1b3-85e720327ac5" providerId="AD"/>
      </p:ext>
    </p:extLst>
  </p:cmAuthor>
  <p:cmAuthor id="5" name="Manuela Pichler" initials="MP" lastIdx="9" clrIdx="5">
    <p:extLst>
      <p:ext uri="{19B8F6BF-5375-455C-9EA6-DF929625EA0E}">
        <p15:presenceInfo xmlns:p15="http://schemas.microsoft.com/office/powerpoint/2012/main" userId="S::mapichle@microsoft.com::07a841c1-49c8-4352-a8c3-3a0d96cf9a08" providerId="AD"/>
      </p:ext>
    </p:extLst>
  </p:cmAuthor>
  <p:cmAuthor id="6" name="James Oleinik" initials="JO" lastIdx="1" clrIdx="6">
    <p:extLst>
      <p:ext uri="{19B8F6BF-5375-455C-9EA6-DF929625EA0E}">
        <p15:presenceInfo xmlns:p15="http://schemas.microsoft.com/office/powerpoint/2012/main" userId="S::jamesol@microsoft.com::f60ccf6f-7579-4f92-968b-2920473c966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3A5E"/>
    <a:srgbClr val="D83B01"/>
    <a:srgbClr val="737373"/>
    <a:srgbClr val="FFB900"/>
    <a:srgbClr val="50E6FF"/>
    <a:srgbClr val="000000"/>
    <a:srgbClr val="0078D4"/>
    <a:srgbClr val="FFE8AF"/>
    <a:srgbClr val="FF934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2E1E25E-0271-4BBB-B49D-22EF5851D98F}" v="1" dt="2019-12-13T09:46:04.42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686" autoAdjust="0"/>
  </p:normalViewPr>
  <p:slideViewPr>
    <p:cSldViewPr snapToGrid="0">
      <p:cViewPr varScale="1">
        <p:scale>
          <a:sx n="55" d="100"/>
          <a:sy n="55" d="100"/>
        </p:scale>
        <p:origin x="42" y="510"/>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5.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2.xml"/><Relationship Id="rId7" Type="http://schemas.openxmlformats.org/officeDocument/2006/relationships/slideMaster" Target="slideMasters/slideMaster4.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1.xml"/><Relationship Id="rId19" Type="http://schemas.openxmlformats.org/officeDocument/2006/relationships/slide" Target="slides/slide10.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uela Pichler" userId="07a841c1-49c8-4352-a8c3-3a0d96cf9a08" providerId="ADAL" clId="{697B6CF8-80D2-463B-A41B-0C0BADA57342}"/>
    <pc:docChg chg="custSel addSld delSld modSld sldOrd">
      <pc:chgData name="Manuela Pichler" userId="07a841c1-49c8-4352-a8c3-3a0d96cf9a08" providerId="ADAL" clId="{697B6CF8-80D2-463B-A41B-0C0BADA57342}" dt="2019-10-31T10:37:03.093" v="565" actId="1592"/>
      <pc:docMkLst>
        <pc:docMk/>
      </pc:docMkLst>
      <pc:sldChg chg="ord">
        <pc:chgData name="Manuela Pichler" userId="07a841c1-49c8-4352-a8c3-3a0d96cf9a08" providerId="ADAL" clId="{697B6CF8-80D2-463B-A41B-0C0BADA57342}" dt="2019-10-22T16:40:04.894" v="205"/>
        <pc:sldMkLst>
          <pc:docMk/>
          <pc:sldMk cId="2435871932" sldId="1976"/>
        </pc:sldMkLst>
      </pc:sldChg>
      <pc:sldChg chg="modSp addCm delCm modCm">
        <pc:chgData name="Manuela Pichler" userId="07a841c1-49c8-4352-a8c3-3a0d96cf9a08" providerId="ADAL" clId="{697B6CF8-80D2-463B-A41B-0C0BADA57342}" dt="2019-10-22T16:46:04.871" v="332" actId="2056"/>
        <pc:sldMkLst>
          <pc:docMk/>
          <pc:sldMk cId="1022860939" sldId="1982"/>
        </pc:sldMkLst>
        <pc:spChg chg="mod">
          <ac:chgData name="Manuela Pichler" userId="07a841c1-49c8-4352-a8c3-3a0d96cf9a08" providerId="ADAL" clId="{697B6CF8-80D2-463B-A41B-0C0BADA57342}" dt="2019-10-22T16:45:47.173" v="330" actId="20577"/>
          <ac:spMkLst>
            <pc:docMk/>
            <pc:sldMk cId="1022860939" sldId="1982"/>
            <ac:spMk id="3" creationId="{AD3670A3-5075-4D5F-927D-E76E19B8FFFC}"/>
          </ac:spMkLst>
        </pc:spChg>
      </pc:sldChg>
      <pc:sldChg chg="modSp">
        <pc:chgData name="Manuela Pichler" userId="07a841c1-49c8-4352-a8c3-3a0d96cf9a08" providerId="ADAL" clId="{697B6CF8-80D2-463B-A41B-0C0BADA57342}" dt="2019-10-22T16:44:40.449" v="250" actId="6549"/>
        <pc:sldMkLst>
          <pc:docMk/>
          <pc:sldMk cId="2876666524" sldId="1984"/>
        </pc:sldMkLst>
        <pc:spChg chg="mod">
          <ac:chgData name="Manuela Pichler" userId="07a841c1-49c8-4352-a8c3-3a0d96cf9a08" providerId="ADAL" clId="{697B6CF8-80D2-463B-A41B-0C0BADA57342}" dt="2019-10-22T16:44:40.449" v="250" actId="6549"/>
          <ac:spMkLst>
            <pc:docMk/>
            <pc:sldMk cId="2876666524" sldId="1984"/>
            <ac:spMk id="3" creationId="{D362131C-868B-4EE8-9F88-16386DD21776}"/>
          </ac:spMkLst>
        </pc:spChg>
      </pc:sldChg>
      <pc:sldChg chg="modSp delCm modCm">
        <pc:chgData name="Manuela Pichler" userId="07a841c1-49c8-4352-a8c3-3a0d96cf9a08" providerId="ADAL" clId="{697B6CF8-80D2-463B-A41B-0C0BADA57342}" dt="2019-10-22T15:53:21.156" v="174" actId="2056"/>
        <pc:sldMkLst>
          <pc:docMk/>
          <pc:sldMk cId="2437986651" sldId="2009"/>
        </pc:sldMkLst>
        <pc:spChg chg="mod">
          <ac:chgData name="Manuela Pichler" userId="07a841c1-49c8-4352-a8c3-3a0d96cf9a08" providerId="ADAL" clId="{697B6CF8-80D2-463B-A41B-0C0BADA57342}" dt="2019-10-22T15:36:27.702" v="25" actId="20577"/>
          <ac:spMkLst>
            <pc:docMk/>
            <pc:sldMk cId="2437986651" sldId="2009"/>
            <ac:spMk id="3" creationId="{0749068E-99B5-4871-838E-A5FA953701B5}"/>
          </ac:spMkLst>
        </pc:spChg>
        <pc:spChg chg="mod">
          <ac:chgData name="Manuela Pichler" userId="07a841c1-49c8-4352-a8c3-3a0d96cf9a08" providerId="ADAL" clId="{697B6CF8-80D2-463B-A41B-0C0BADA57342}" dt="2019-10-22T15:45:15.431" v="160" actId="6549"/>
          <ac:spMkLst>
            <pc:docMk/>
            <pc:sldMk cId="2437986651" sldId="2009"/>
            <ac:spMk id="5" creationId="{E2B86F2C-2C70-4878-A294-229C83F62BC4}"/>
          </ac:spMkLst>
        </pc:spChg>
        <pc:spChg chg="mod">
          <ac:chgData name="Manuela Pichler" userId="07a841c1-49c8-4352-a8c3-3a0d96cf9a08" providerId="ADAL" clId="{697B6CF8-80D2-463B-A41B-0C0BADA57342}" dt="2019-10-22T15:38:50.655" v="63" actId="20577"/>
          <ac:spMkLst>
            <pc:docMk/>
            <pc:sldMk cId="2437986651" sldId="2009"/>
            <ac:spMk id="6" creationId="{484771FC-5534-4525-BE90-DB0A1C9AD131}"/>
          </ac:spMkLst>
        </pc:spChg>
        <pc:spChg chg="mod">
          <ac:chgData name="Manuela Pichler" userId="07a841c1-49c8-4352-a8c3-3a0d96cf9a08" providerId="ADAL" clId="{697B6CF8-80D2-463B-A41B-0C0BADA57342}" dt="2019-10-22T15:39:06.545" v="67" actId="20577"/>
          <ac:spMkLst>
            <pc:docMk/>
            <pc:sldMk cId="2437986651" sldId="2009"/>
            <ac:spMk id="7" creationId="{E62E86AF-4D26-40E5-824A-77901E128059}"/>
          </ac:spMkLst>
        </pc:spChg>
        <pc:graphicFrameChg chg="mod">
          <ac:chgData name="Manuela Pichler" userId="07a841c1-49c8-4352-a8c3-3a0d96cf9a08" providerId="ADAL" clId="{697B6CF8-80D2-463B-A41B-0C0BADA57342}" dt="2019-10-22T15:45:41.427" v="172" actId="20577"/>
          <ac:graphicFrameMkLst>
            <pc:docMk/>
            <pc:sldMk cId="2437986651" sldId="2009"/>
            <ac:graphicFrameMk id="4" creationId="{C1D9815C-FC86-4188-9DA4-C8EF2D599C81}"/>
          </ac:graphicFrameMkLst>
        </pc:graphicFrameChg>
      </pc:sldChg>
      <pc:sldChg chg="addSp delSp modSp delCm">
        <pc:chgData name="Manuela Pichler" userId="07a841c1-49c8-4352-a8c3-3a0d96cf9a08" providerId="ADAL" clId="{697B6CF8-80D2-463B-A41B-0C0BADA57342}" dt="2019-10-31T10:37:03.093" v="565" actId="1592"/>
        <pc:sldMkLst>
          <pc:docMk/>
          <pc:sldMk cId="4001759836" sldId="10408"/>
        </pc:sldMkLst>
        <pc:spChg chg="mod">
          <ac:chgData name="Manuela Pichler" userId="07a841c1-49c8-4352-a8c3-3a0d96cf9a08" providerId="ADAL" clId="{697B6CF8-80D2-463B-A41B-0C0BADA57342}" dt="2019-10-22T16:37:25.544" v="182" actId="20577"/>
          <ac:spMkLst>
            <pc:docMk/>
            <pc:sldMk cId="4001759836" sldId="10408"/>
            <ac:spMk id="4" creationId="{C2CB7CAD-6822-403E-AB71-4ED628C772F3}"/>
          </ac:spMkLst>
        </pc:spChg>
        <pc:spChg chg="mod">
          <ac:chgData name="Manuela Pichler" userId="07a841c1-49c8-4352-a8c3-3a0d96cf9a08" providerId="ADAL" clId="{697B6CF8-80D2-463B-A41B-0C0BADA57342}" dt="2019-10-31T10:36:53.878" v="563" actId="20577"/>
          <ac:spMkLst>
            <pc:docMk/>
            <pc:sldMk cId="4001759836" sldId="10408"/>
            <ac:spMk id="5" creationId="{A35931A3-28DF-4470-9A7B-314CFF70FC3A}"/>
          </ac:spMkLst>
        </pc:spChg>
        <pc:spChg chg="add del">
          <ac:chgData name="Manuela Pichler" userId="07a841c1-49c8-4352-a8c3-3a0d96cf9a08" providerId="ADAL" clId="{697B6CF8-80D2-463B-A41B-0C0BADA57342}" dt="2019-10-22T16:38:36.449" v="189" actId="478"/>
          <ac:spMkLst>
            <pc:docMk/>
            <pc:sldMk cId="4001759836" sldId="10408"/>
            <ac:spMk id="6" creationId="{2C461198-FBA5-473A-9FEA-2920C8085691}"/>
          </ac:spMkLst>
        </pc:spChg>
      </pc:sldChg>
      <pc:sldChg chg="modSp add">
        <pc:chgData name="Manuela Pichler" userId="07a841c1-49c8-4352-a8c3-3a0d96cf9a08" providerId="ADAL" clId="{697B6CF8-80D2-463B-A41B-0C0BADA57342}" dt="2019-10-22T16:44:17.857" v="246" actId="20577"/>
        <pc:sldMkLst>
          <pc:docMk/>
          <pc:sldMk cId="2077973993" sldId="10431"/>
        </pc:sldMkLst>
        <pc:spChg chg="mod">
          <ac:chgData name="Manuela Pichler" userId="07a841c1-49c8-4352-a8c3-3a0d96cf9a08" providerId="ADAL" clId="{697B6CF8-80D2-463B-A41B-0C0BADA57342}" dt="2019-10-22T16:44:17.857" v="246" actId="20577"/>
          <ac:spMkLst>
            <pc:docMk/>
            <pc:sldMk cId="2077973993" sldId="10431"/>
            <ac:spMk id="2" creationId="{C5729CFE-4487-4089-97EC-7118292FA3CD}"/>
          </ac:spMkLst>
        </pc:spChg>
      </pc:sldChg>
      <pc:sldChg chg="modSp add">
        <pc:chgData name="Manuela Pichler" userId="07a841c1-49c8-4352-a8c3-3a0d96cf9a08" providerId="ADAL" clId="{697B6CF8-80D2-463B-A41B-0C0BADA57342}" dt="2019-10-22T16:44:47.567" v="252" actId="14100"/>
        <pc:sldMkLst>
          <pc:docMk/>
          <pc:sldMk cId="4036010666" sldId="10432"/>
        </pc:sldMkLst>
        <pc:spChg chg="mod">
          <ac:chgData name="Manuela Pichler" userId="07a841c1-49c8-4352-a8c3-3a0d96cf9a08" providerId="ADAL" clId="{697B6CF8-80D2-463B-A41B-0C0BADA57342}" dt="2019-10-22T16:44:47.567" v="252" actId="14100"/>
          <ac:spMkLst>
            <pc:docMk/>
            <pc:sldMk cId="4036010666" sldId="10432"/>
            <ac:spMk id="9" creationId="{6C563541-CEE8-4818-91EC-DFC000523F92}"/>
          </ac:spMkLst>
        </pc:spChg>
      </pc:sldChg>
      <pc:sldChg chg="modSp add">
        <pc:chgData name="Manuela Pichler" userId="07a841c1-49c8-4352-a8c3-3a0d96cf9a08" providerId="ADAL" clId="{697B6CF8-80D2-463B-A41B-0C0BADA57342}" dt="2019-10-22T16:44:57.174" v="255" actId="14100"/>
        <pc:sldMkLst>
          <pc:docMk/>
          <pc:sldMk cId="3838761385" sldId="10433"/>
        </pc:sldMkLst>
        <pc:spChg chg="mod">
          <ac:chgData name="Manuela Pichler" userId="07a841c1-49c8-4352-a8c3-3a0d96cf9a08" providerId="ADAL" clId="{697B6CF8-80D2-463B-A41B-0C0BADA57342}" dt="2019-10-22T16:44:57.174" v="255" actId="14100"/>
          <ac:spMkLst>
            <pc:docMk/>
            <pc:sldMk cId="3838761385" sldId="10433"/>
            <ac:spMk id="9" creationId="{6C563541-CEE8-4818-91EC-DFC000523F92}"/>
          </ac:spMkLst>
        </pc:spChg>
      </pc:sldChg>
      <pc:sldChg chg="modSp add">
        <pc:chgData name="Manuela Pichler" userId="07a841c1-49c8-4352-a8c3-3a0d96cf9a08" providerId="ADAL" clId="{697B6CF8-80D2-463B-A41B-0C0BADA57342}" dt="2019-10-22T16:46:13.064" v="334" actId="1076"/>
        <pc:sldMkLst>
          <pc:docMk/>
          <pc:sldMk cId="1472215266" sldId="10434"/>
        </pc:sldMkLst>
        <pc:spChg chg="mod">
          <ac:chgData name="Manuela Pichler" userId="07a841c1-49c8-4352-a8c3-3a0d96cf9a08" providerId="ADAL" clId="{697B6CF8-80D2-463B-A41B-0C0BADA57342}" dt="2019-10-22T16:46:13.064" v="334" actId="1076"/>
          <ac:spMkLst>
            <pc:docMk/>
            <pc:sldMk cId="1472215266" sldId="10434"/>
            <ac:spMk id="9" creationId="{6C563541-CEE8-4818-91EC-DFC000523F92}"/>
          </ac:spMkLst>
        </pc:spChg>
      </pc:sldChg>
      <pc:sldMasterChg chg="delSldLayout">
        <pc:chgData name="Manuela Pichler" userId="07a841c1-49c8-4352-a8c3-3a0d96cf9a08" providerId="ADAL" clId="{697B6CF8-80D2-463B-A41B-0C0BADA57342}" dt="2019-10-22T16:41:01.716" v="210" actId="47"/>
        <pc:sldMasterMkLst>
          <pc:docMk/>
          <pc:sldMasterMk cId="3588427678" sldId="2147484229"/>
        </pc:sldMasterMkLst>
      </pc:sldMasterChg>
    </pc:docChg>
  </pc:docChgLst>
  <pc:docChgLst>
    <pc:chgData name="Manuela Pichler" userId="S::mapichle@microsoft.com::07a841c1-49c8-4352-a8c3-3a0d96cf9a08" providerId="AD" clId="Web-{34D41DB3-B56C-464C-87DA-1999A15B6CBE}"/>
    <pc:docChg chg="modSld">
      <pc:chgData name="Manuela Pichler" userId="S::mapichle@microsoft.com::07a841c1-49c8-4352-a8c3-3a0d96cf9a08" providerId="AD" clId="Web-{34D41DB3-B56C-464C-87DA-1999A15B6CBE}" dt="2019-10-28T12:28:28.545" v="21" actId="20577"/>
      <pc:docMkLst>
        <pc:docMk/>
      </pc:docMkLst>
      <pc:sldChg chg="modSp">
        <pc:chgData name="Manuela Pichler" userId="S::mapichle@microsoft.com::07a841c1-49c8-4352-a8c3-3a0d96cf9a08" providerId="AD" clId="Web-{34D41DB3-B56C-464C-87DA-1999A15B6CBE}" dt="2019-10-28T12:28:16.624" v="12" actId="20577"/>
        <pc:sldMkLst>
          <pc:docMk/>
          <pc:sldMk cId="3838761385" sldId="10433"/>
        </pc:sldMkLst>
        <pc:spChg chg="mod">
          <ac:chgData name="Manuela Pichler" userId="S::mapichle@microsoft.com::07a841c1-49c8-4352-a8c3-3a0d96cf9a08" providerId="AD" clId="Web-{34D41DB3-B56C-464C-87DA-1999A15B6CBE}" dt="2019-10-28T12:28:16.624" v="12" actId="20577"/>
          <ac:spMkLst>
            <pc:docMk/>
            <pc:sldMk cId="3838761385" sldId="10433"/>
            <ac:spMk id="5" creationId="{E2B86F2C-2C70-4878-A294-229C83F62BC4}"/>
          </ac:spMkLst>
        </pc:spChg>
      </pc:sldChg>
      <pc:sldChg chg="modSp">
        <pc:chgData name="Manuela Pichler" userId="S::mapichle@microsoft.com::07a841c1-49c8-4352-a8c3-3a0d96cf9a08" providerId="AD" clId="Web-{34D41DB3-B56C-464C-87DA-1999A15B6CBE}" dt="2019-10-28T12:28:28.545" v="20" actId="20577"/>
        <pc:sldMkLst>
          <pc:docMk/>
          <pc:sldMk cId="1472215266" sldId="10434"/>
        </pc:sldMkLst>
        <pc:spChg chg="mod">
          <ac:chgData name="Manuela Pichler" userId="S::mapichle@microsoft.com::07a841c1-49c8-4352-a8c3-3a0d96cf9a08" providerId="AD" clId="Web-{34D41DB3-B56C-464C-87DA-1999A15B6CBE}" dt="2019-10-28T12:28:28.545" v="20" actId="20577"/>
          <ac:spMkLst>
            <pc:docMk/>
            <pc:sldMk cId="1472215266" sldId="10434"/>
            <ac:spMk id="5" creationId="{E2B86F2C-2C70-4878-A294-229C83F62BC4}"/>
          </ac:spMkLst>
        </pc:spChg>
      </pc:sldChg>
    </pc:docChg>
  </pc:docChgLst>
  <pc:docChgLst>
    <pc:chgData name="Manuela Pichler" userId="S::mapichle@microsoft.com::07a841c1-49c8-4352-a8c3-3a0d96cf9a08" providerId="AD" clId="Web-{E002BB89-F7BE-48FE-8AFA-D6FE665C59CE}"/>
    <pc:docChg chg="modSld sldOrd">
      <pc:chgData name="Manuela Pichler" userId="S::mapichle@microsoft.com::07a841c1-49c8-4352-a8c3-3a0d96cf9a08" providerId="AD" clId="Web-{E002BB89-F7BE-48FE-8AFA-D6FE665C59CE}" dt="2019-10-28T12:27:41.034" v="493" actId="20577"/>
      <pc:docMkLst>
        <pc:docMk/>
      </pc:docMkLst>
      <pc:sldChg chg="modSp">
        <pc:chgData name="Manuela Pichler" userId="S::mapichle@microsoft.com::07a841c1-49c8-4352-a8c3-3a0d96cf9a08" providerId="AD" clId="Web-{E002BB89-F7BE-48FE-8AFA-D6FE665C59CE}" dt="2019-10-28T12:22:12.021" v="67" actId="20577"/>
        <pc:sldMkLst>
          <pc:docMk/>
          <pc:sldMk cId="2435871932" sldId="1976"/>
        </pc:sldMkLst>
        <pc:spChg chg="mod">
          <ac:chgData name="Manuela Pichler" userId="S::mapichle@microsoft.com::07a841c1-49c8-4352-a8c3-3a0d96cf9a08" providerId="AD" clId="Web-{E002BB89-F7BE-48FE-8AFA-D6FE665C59CE}" dt="2019-10-28T12:20:37.585" v="11" actId="20577"/>
          <ac:spMkLst>
            <pc:docMk/>
            <pc:sldMk cId="2435871932" sldId="1976"/>
            <ac:spMk id="2" creationId="{05A94605-B866-4971-89C3-7B3D81B3D803}"/>
          </ac:spMkLst>
        </pc:spChg>
        <pc:spChg chg="mod">
          <ac:chgData name="Manuela Pichler" userId="S::mapichle@microsoft.com::07a841c1-49c8-4352-a8c3-3a0d96cf9a08" providerId="AD" clId="Web-{E002BB89-F7BE-48FE-8AFA-D6FE665C59CE}" dt="2019-10-28T12:22:12.021" v="67" actId="20577"/>
          <ac:spMkLst>
            <pc:docMk/>
            <pc:sldMk cId="2435871932" sldId="1976"/>
            <ac:spMk id="3" creationId="{AD3670A3-5075-4D5F-927D-E76E19B8FFFC}"/>
          </ac:spMkLst>
        </pc:spChg>
      </pc:sldChg>
      <pc:sldChg chg="modSp">
        <pc:chgData name="Manuela Pichler" userId="S::mapichle@microsoft.com::07a841c1-49c8-4352-a8c3-3a0d96cf9a08" providerId="AD" clId="Web-{E002BB89-F7BE-48FE-8AFA-D6FE665C59CE}" dt="2019-10-28T12:23:25.584" v="134" actId="20577"/>
        <pc:sldMkLst>
          <pc:docMk/>
          <pc:sldMk cId="2437986651" sldId="2009"/>
        </pc:sldMkLst>
        <pc:spChg chg="mod">
          <ac:chgData name="Manuela Pichler" userId="S::mapichle@microsoft.com::07a841c1-49c8-4352-a8c3-3a0d96cf9a08" providerId="AD" clId="Web-{E002BB89-F7BE-48FE-8AFA-D6FE665C59CE}" dt="2019-10-28T12:23:25.584" v="134" actId="20577"/>
          <ac:spMkLst>
            <pc:docMk/>
            <pc:sldMk cId="2437986651" sldId="2009"/>
            <ac:spMk id="5" creationId="{E2B86F2C-2C70-4878-A294-229C83F62BC4}"/>
          </ac:spMkLst>
        </pc:spChg>
      </pc:sldChg>
      <pc:sldChg chg="modSp">
        <pc:chgData name="Manuela Pichler" userId="S::mapichle@microsoft.com::07a841c1-49c8-4352-a8c3-3a0d96cf9a08" providerId="AD" clId="Web-{E002BB89-F7BE-48FE-8AFA-D6FE665C59CE}" dt="2019-10-28T12:21:31.725" v="26" actId="20577"/>
        <pc:sldMkLst>
          <pc:docMk/>
          <pc:sldMk cId="4001759836" sldId="10408"/>
        </pc:sldMkLst>
        <pc:spChg chg="mod">
          <ac:chgData name="Manuela Pichler" userId="S::mapichle@microsoft.com::07a841c1-49c8-4352-a8c3-3a0d96cf9a08" providerId="AD" clId="Web-{E002BB89-F7BE-48FE-8AFA-D6FE665C59CE}" dt="2019-10-28T12:20:13.484" v="4" actId="20577"/>
          <ac:spMkLst>
            <pc:docMk/>
            <pc:sldMk cId="4001759836" sldId="10408"/>
            <ac:spMk id="2" creationId="{05A94605-B866-4971-89C3-7B3D81B3D803}"/>
          </ac:spMkLst>
        </pc:spChg>
        <pc:spChg chg="mod">
          <ac:chgData name="Manuela Pichler" userId="S::mapichle@microsoft.com::07a841c1-49c8-4352-a8c3-3a0d96cf9a08" providerId="AD" clId="Web-{E002BB89-F7BE-48FE-8AFA-D6FE665C59CE}" dt="2019-10-28T12:21:31.725" v="26" actId="20577"/>
          <ac:spMkLst>
            <pc:docMk/>
            <pc:sldMk cId="4001759836" sldId="10408"/>
            <ac:spMk id="3" creationId="{AD3670A3-5075-4D5F-927D-E76E19B8FFFC}"/>
          </ac:spMkLst>
        </pc:spChg>
      </pc:sldChg>
      <pc:sldChg chg="modSp">
        <pc:chgData name="Manuela Pichler" userId="S::mapichle@microsoft.com::07a841c1-49c8-4352-a8c3-3a0d96cf9a08" providerId="AD" clId="Web-{E002BB89-F7BE-48FE-8AFA-D6FE665C59CE}" dt="2019-10-28T12:27:33.378" v="484" actId="20577"/>
        <pc:sldMkLst>
          <pc:docMk/>
          <pc:sldMk cId="4036010666" sldId="10432"/>
        </pc:sldMkLst>
        <pc:spChg chg="mod">
          <ac:chgData name="Manuela Pichler" userId="S::mapichle@microsoft.com::07a841c1-49c8-4352-a8c3-3a0d96cf9a08" providerId="AD" clId="Web-{E002BB89-F7BE-48FE-8AFA-D6FE665C59CE}" dt="2019-10-28T12:27:33.378" v="484" actId="20577"/>
          <ac:spMkLst>
            <pc:docMk/>
            <pc:sldMk cId="4036010666" sldId="10432"/>
            <ac:spMk id="5" creationId="{E2B86F2C-2C70-4878-A294-229C83F62BC4}"/>
          </ac:spMkLst>
        </pc:spChg>
      </pc:sldChg>
      <pc:sldChg chg="modSp">
        <pc:chgData name="Manuela Pichler" userId="S::mapichle@microsoft.com::07a841c1-49c8-4352-a8c3-3a0d96cf9a08" providerId="AD" clId="Web-{E002BB89-F7BE-48FE-8AFA-D6FE665C59CE}" dt="2019-10-28T12:27:41.034" v="493" actId="20577"/>
        <pc:sldMkLst>
          <pc:docMk/>
          <pc:sldMk cId="3838761385" sldId="10433"/>
        </pc:sldMkLst>
        <pc:spChg chg="mod">
          <ac:chgData name="Manuela Pichler" userId="S::mapichle@microsoft.com::07a841c1-49c8-4352-a8c3-3a0d96cf9a08" providerId="AD" clId="Web-{E002BB89-F7BE-48FE-8AFA-D6FE665C59CE}" dt="2019-10-28T12:27:41.034" v="493" actId="20577"/>
          <ac:spMkLst>
            <pc:docMk/>
            <pc:sldMk cId="3838761385" sldId="10433"/>
            <ac:spMk id="5" creationId="{E2B86F2C-2C70-4878-A294-229C83F62BC4}"/>
          </ac:spMkLst>
        </pc:spChg>
      </pc:sldChg>
    </pc:docChg>
  </pc:docChgLst>
  <pc:docChgLst>
    <pc:chgData name="Manuela Pichler" userId="07a841c1-49c8-4352-a8c3-3a0d96cf9a08" providerId="ADAL" clId="{7CA20B7A-E52E-415C-99EE-2FF4D3C8738A}"/>
    <pc:docChg chg="custSel addSld delSld modSld">
      <pc:chgData name="Manuela Pichler" userId="07a841c1-49c8-4352-a8c3-3a0d96cf9a08" providerId="ADAL" clId="{7CA20B7A-E52E-415C-99EE-2FF4D3C8738A}" dt="2019-11-26T11:05:51.490" v="386" actId="2696"/>
      <pc:docMkLst>
        <pc:docMk/>
      </pc:docMkLst>
      <pc:sldChg chg="addSp delSp modSp add">
        <pc:chgData name="Manuela Pichler" userId="07a841c1-49c8-4352-a8c3-3a0d96cf9a08" providerId="ADAL" clId="{7CA20B7A-E52E-415C-99EE-2FF4D3C8738A}" dt="2019-11-25T17:01:23.379" v="246" actId="14100"/>
        <pc:sldMkLst>
          <pc:docMk/>
          <pc:sldMk cId="585720932" sldId="370"/>
        </pc:sldMkLst>
        <pc:spChg chg="mod">
          <ac:chgData name="Manuela Pichler" userId="07a841c1-49c8-4352-a8c3-3a0d96cf9a08" providerId="ADAL" clId="{7CA20B7A-E52E-415C-99EE-2FF4D3C8738A}" dt="2019-11-25T17:01:23.379" v="246" actId="14100"/>
          <ac:spMkLst>
            <pc:docMk/>
            <pc:sldMk cId="585720932" sldId="370"/>
            <ac:spMk id="2" creationId="{E7EC8B1F-6289-C24C-9967-E34802AC757F}"/>
          </ac:spMkLst>
        </pc:spChg>
        <pc:spChg chg="mod">
          <ac:chgData name="Manuela Pichler" userId="07a841c1-49c8-4352-a8c3-3a0d96cf9a08" providerId="ADAL" clId="{7CA20B7A-E52E-415C-99EE-2FF4D3C8738A}" dt="2019-11-25T16:27:02.488" v="112" actId="20577"/>
          <ac:spMkLst>
            <pc:docMk/>
            <pc:sldMk cId="585720932" sldId="370"/>
            <ac:spMk id="10" creationId="{F6123CD3-AEA0-C943-8A77-AB4FCA5584FE}"/>
          </ac:spMkLst>
        </pc:spChg>
        <pc:spChg chg="mod">
          <ac:chgData name="Manuela Pichler" userId="07a841c1-49c8-4352-a8c3-3a0d96cf9a08" providerId="ADAL" clId="{7CA20B7A-E52E-415C-99EE-2FF4D3C8738A}" dt="2019-11-25T16:25:10.716" v="93" actId="20577"/>
          <ac:spMkLst>
            <pc:docMk/>
            <pc:sldMk cId="585720932" sldId="370"/>
            <ac:spMk id="11" creationId="{15787DD8-21BA-F84E-9CFE-7748FF9C3AA7}"/>
          </ac:spMkLst>
        </pc:spChg>
        <pc:picChg chg="del">
          <ac:chgData name="Manuela Pichler" userId="07a841c1-49c8-4352-a8c3-3a0d96cf9a08" providerId="ADAL" clId="{7CA20B7A-E52E-415C-99EE-2FF4D3C8738A}" dt="2019-11-25T16:25:14.337" v="95" actId="478"/>
          <ac:picMkLst>
            <pc:docMk/>
            <pc:sldMk cId="585720932" sldId="370"/>
            <ac:picMk id="4" creationId="{153167AB-811D-43C6-A2ED-08304505F736}"/>
          </ac:picMkLst>
        </pc:picChg>
        <pc:picChg chg="del">
          <ac:chgData name="Manuela Pichler" userId="07a841c1-49c8-4352-a8c3-3a0d96cf9a08" providerId="ADAL" clId="{7CA20B7A-E52E-415C-99EE-2FF4D3C8738A}" dt="2019-11-25T16:25:16.696" v="96" actId="478"/>
          <ac:picMkLst>
            <pc:docMk/>
            <pc:sldMk cId="585720932" sldId="370"/>
            <ac:picMk id="5" creationId="{F39EEEF5-532E-4E7E-A7BC-2ADB6B68B9E4}"/>
          </ac:picMkLst>
        </pc:picChg>
        <pc:picChg chg="add del mod ord">
          <ac:chgData name="Manuela Pichler" userId="07a841c1-49c8-4352-a8c3-3a0d96cf9a08" providerId="ADAL" clId="{7CA20B7A-E52E-415C-99EE-2FF4D3C8738A}" dt="2019-11-25T16:26:21.971" v="103" actId="478"/>
          <ac:picMkLst>
            <pc:docMk/>
            <pc:sldMk cId="585720932" sldId="370"/>
            <ac:picMk id="6" creationId="{76A552EC-11D5-419D-BED9-76EBCC99C9E1}"/>
          </ac:picMkLst>
        </pc:picChg>
        <pc:picChg chg="add del mod ord">
          <ac:chgData name="Manuela Pichler" userId="07a841c1-49c8-4352-a8c3-3a0d96cf9a08" providerId="ADAL" clId="{7CA20B7A-E52E-415C-99EE-2FF4D3C8738A}" dt="2019-11-25T16:27:13.724" v="114" actId="478"/>
          <ac:picMkLst>
            <pc:docMk/>
            <pc:sldMk cId="585720932" sldId="370"/>
            <ac:picMk id="8" creationId="{CDF12C52-0C8A-4F8C-B8D2-2E3F1CCD95DC}"/>
          </ac:picMkLst>
        </pc:picChg>
        <pc:picChg chg="add mod ord">
          <ac:chgData name="Manuela Pichler" userId="07a841c1-49c8-4352-a8c3-3a0d96cf9a08" providerId="ADAL" clId="{7CA20B7A-E52E-415C-99EE-2FF4D3C8738A}" dt="2019-11-25T16:47:55.069" v="125" actId="14100"/>
          <ac:picMkLst>
            <pc:docMk/>
            <pc:sldMk cId="585720932" sldId="370"/>
            <ac:picMk id="12" creationId="{78A70DF5-AC19-4CFA-9094-675C28299865}"/>
          </ac:picMkLst>
        </pc:picChg>
      </pc:sldChg>
      <pc:sldChg chg="del">
        <pc:chgData name="Manuela Pichler" userId="07a841c1-49c8-4352-a8c3-3a0d96cf9a08" providerId="ADAL" clId="{7CA20B7A-E52E-415C-99EE-2FF4D3C8738A}" dt="2019-11-25T16:59:46.019" v="206" actId="2696"/>
        <pc:sldMkLst>
          <pc:docMk/>
          <pc:sldMk cId="1858832501" sldId="1965"/>
        </pc:sldMkLst>
      </pc:sldChg>
      <pc:sldChg chg="modSp">
        <pc:chgData name="Manuela Pichler" userId="07a841c1-49c8-4352-a8c3-3a0d96cf9a08" providerId="ADAL" clId="{7CA20B7A-E52E-415C-99EE-2FF4D3C8738A}" dt="2019-11-26T09:30:43.946" v="301" actId="20577"/>
        <pc:sldMkLst>
          <pc:docMk/>
          <pc:sldMk cId="2435871932" sldId="1976"/>
        </pc:sldMkLst>
        <pc:spChg chg="mod">
          <ac:chgData name="Manuela Pichler" userId="07a841c1-49c8-4352-a8c3-3a0d96cf9a08" providerId="ADAL" clId="{7CA20B7A-E52E-415C-99EE-2FF4D3C8738A}" dt="2019-11-26T09:30:43.946" v="301" actId="20577"/>
          <ac:spMkLst>
            <pc:docMk/>
            <pc:sldMk cId="2435871932" sldId="1976"/>
            <ac:spMk id="3" creationId="{AD3670A3-5075-4D5F-927D-E76E19B8FFFC}"/>
          </ac:spMkLst>
        </pc:spChg>
      </pc:sldChg>
      <pc:sldChg chg="del">
        <pc:chgData name="Manuela Pichler" userId="07a841c1-49c8-4352-a8c3-3a0d96cf9a08" providerId="ADAL" clId="{7CA20B7A-E52E-415C-99EE-2FF4D3C8738A}" dt="2019-11-26T09:29:51.166" v="268" actId="2696"/>
        <pc:sldMkLst>
          <pc:docMk/>
          <pc:sldMk cId="4084824814" sldId="1977"/>
        </pc:sldMkLst>
      </pc:sldChg>
      <pc:sldChg chg="modSp">
        <pc:chgData name="Manuela Pichler" userId="07a841c1-49c8-4352-a8c3-3a0d96cf9a08" providerId="ADAL" clId="{7CA20B7A-E52E-415C-99EE-2FF4D3C8738A}" dt="2019-11-26T09:32:07.860" v="354" actId="20577"/>
        <pc:sldMkLst>
          <pc:docMk/>
          <pc:sldMk cId="1060935080" sldId="1979"/>
        </pc:sldMkLst>
        <pc:spChg chg="mod">
          <ac:chgData name="Manuela Pichler" userId="07a841c1-49c8-4352-a8c3-3a0d96cf9a08" providerId="ADAL" clId="{7CA20B7A-E52E-415C-99EE-2FF4D3C8738A}" dt="2019-11-26T09:32:07.860" v="354" actId="20577"/>
          <ac:spMkLst>
            <pc:docMk/>
            <pc:sldMk cId="1060935080" sldId="1979"/>
            <ac:spMk id="3" creationId="{AD3670A3-5075-4D5F-927D-E76E19B8FFFC}"/>
          </ac:spMkLst>
        </pc:spChg>
      </pc:sldChg>
      <pc:sldChg chg="delCm">
        <pc:chgData name="Manuela Pichler" userId="07a841c1-49c8-4352-a8c3-3a0d96cf9a08" providerId="ADAL" clId="{7CA20B7A-E52E-415C-99EE-2FF4D3C8738A}" dt="2019-11-26T11:05:16.427" v="383"/>
        <pc:sldMkLst>
          <pc:docMk/>
          <pc:sldMk cId="1022860939" sldId="1982"/>
        </pc:sldMkLst>
      </pc:sldChg>
      <pc:sldChg chg="del">
        <pc:chgData name="Manuela Pichler" userId="07a841c1-49c8-4352-a8c3-3a0d96cf9a08" providerId="ADAL" clId="{7CA20B7A-E52E-415C-99EE-2FF4D3C8738A}" dt="2019-11-26T09:31:41.509" v="326" actId="2696"/>
        <pc:sldMkLst>
          <pc:docMk/>
          <pc:sldMk cId="3663389292" sldId="1983"/>
        </pc:sldMkLst>
      </pc:sldChg>
      <pc:sldChg chg="del">
        <pc:chgData name="Manuela Pichler" userId="07a841c1-49c8-4352-a8c3-3a0d96cf9a08" providerId="ADAL" clId="{7CA20B7A-E52E-415C-99EE-2FF4D3C8738A}" dt="2019-11-26T11:05:10.345" v="381" actId="2696"/>
        <pc:sldMkLst>
          <pc:docMk/>
          <pc:sldMk cId="2876666524" sldId="1984"/>
        </pc:sldMkLst>
      </pc:sldChg>
      <pc:sldChg chg="del">
        <pc:chgData name="Manuela Pichler" userId="07a841c1-49c8-4352-a8c3-3a0d96cf9a08" providerId="ADAL" clId="{7CA20B7A-E52E-415C-99EE-2FF4D3C8738A}" dt="2019-11-26T09:30:59.798" v="303" actId="2696"/>
        <pc:sldMkLst>
          <pc:docMk/>
          <pc:sldMk cId="253375914" sldId="1985"/>
        </pc:sldMkLst>
      </pc:sldChg>
      <pc:sldChg chg="del">
        <pc:chgData name="Manuela Pichler" userId="07a841c1-49c8-4352-a8c3-3a0d96cf9a08" providerId="ADAL" clId="{7CA20B7A-E52E-415C-99EE-2FF4D3C8738A}" dt="2019-11-26T09:31:01.832" v="304" actId="2696"/>
        <pc:sldMkLst>
          <pc:docMk/>
          <pc:sldMk cId="737796693" sldId="1997"/>
        </pc:sldMkLst>
      </pc:sldChg>
      <pc:sldChg chg="delSp modSp delCm modCm">
        <pc:chgData name="Manuela Pichler" userId="07a841c1-49c8-4352-a8c3-3a0d96cf9a08" providerId="ADAL" clId="{7CA20B7A-E52E-415C-99EE-2FF4D3C8738A}" dt="2019-11-25T17:00:13.641" v="208" actId="478"/>
        <pc:sldMkLst>
          <pc:docMk/>
          <pc:sldMk cId="2437986651" sldId="2009"/>
        </pc:sldMkLst>
        <pc:spChg chg="mod">
          <ac:chgData name="Manuela Pichler" userId="07a841c1-49c8-4352-a8c3-3a0d96cf9a08" providerId="ADAL" clId="{7CA20B7A-E52E-415C-99EE-2FF4D3C8738A}" dt="2019-11-25T16:50:50.665" v="130" actId="20577"/>
          <ac:spMkLst>
            <pc:docMk/>
            <pc:sldMk cId="2437986651" sldId="2009"/>
            <ac:spMk id="3" creationId="{0749068E-99B5-4871-838E-A5FA953701B5}"/>
          </ac:spMkLst>
        </pc:spChg>
        <pc:spChg chg="mod">
          <ac:chgData name="Manuela Pichler" userId="07a841c1-49c8-4352-a8c3-3a0d96cf9a08" providerId="ADAL" clId="{7CA20B7A-E52E-415C-99EE-2FF4D3C8738A}" dt="2019-11-25T16:57:35.572" v="180" actId="20577"/>
          <ac:spMkLst>
            <pc:docMk/>
            <pc:sldMk cId="2437986651" sldId="2009"/>
            <ac:spMk id="5" creationId="{E2B86F2C-2C70-4878-A294-229C83F62BC4}"/>
          </ac:spMkLst>
        </pc:spChg>
        <pc:spChg chg="mod">
          <ac:chgData name="Manuela Pichler" userId="07a841c1-49c8-4352-a8c3-3a0d96cf9a08" providerId="ADAL" clId="{7CA20B7A-E52E-415C-99EE-2FF4D3C8738A}" dt="2019-11-25T16:58:15.640" v="183" actId="20577"/>
          <ac:spMkLst>
            <pc:docMk/>
            <pc:sldMk cId="2437986651" sldId="2009"/>
            <ac:spMk id="6" creationId="{484771FC-5534-4525-BE90-DB0A1C9AD131}"/>
          </ac:spMkLst>
        </pc:spChg>
        <pc:spChg chg="mod">
          <ac:chgData name="Manuela Pichler" userId="07a841c1-49c8-4352-a8c3-3a0d96cf9a08" providerId="ADAL" clId="{7CA20B7A-E52E-415C-99EE-2FF4D3C8738A}" dt="2019-11-25T16:59:27.191" v="204" actId="20577"/>
          <ac:spMkLst>
            <pc:docMk/>
            <pc:sldMk cId="2437986651" sldId="2009"/>
            <ac:spMk id="7" creationId="{E62E86AF-4D26-40E5-824A-77901E128059}"/>
          </ac:spMkLst>
        </pc:spChg>
        <pc:spChg chg="del">
          <ac:chgData name="Manuela Pichler" userId="07a841c1-49c8-4352-a8c3-3a0d96cf9a08" providerId="ADAL" clId="{7CA20B7A-E52E-415C-99EE-2FF4D3C8738A}" dt="2019-11-25T17:00:13.641" v="208" actId="478"/>
          <ac:spMkLst>
            <pc:docMk/>
            <pc:sldMk cId="2437986651" sldId="2009"/>
            <ac:spMk id="8" creationId="{D8B3DC80-8592-49AF-949C-4594D2B87779}"/>
          </ac:spMkLst>
        </pc:spChg>
        <pc:graphicFrameChg chg="mod">
          <ac:chgData name="Manuela Pichler" userId="07a841c1-49c8-4352-a8c3-3a0d96cf9a08" providerId="ADAL" clId="{7CA20B7A-E52E-415C-99EE-2FF4D3C8738A}" dt="2019-11-25T16:59:15.319" v="202" actId="20577"/>
          <ac:graphicFrameMkLst>
            <pc:docMk/>
            <pc:sldMk cId="2437986651" sldId="2009"/>
            <ac:graphicFrameMk id="4" creationId="{C1D9815C-FC86-4188-9DA4-C8EF2D599C81}"/>
          </ac:graphicFrameMkLst>
        </pc:graphicFrameChg>
      </pc:sldChg>
      <pc:sldChg chg="del">
        <pc:chgData name="Manuela Pichler" userId="07a841c1-49c8-4352-a8c3-3a0d96cf9a08" providerId="ADAL" clId="{7CA20B7A-E52E-415C-99EE-2FF4D3C8738A}" dt="2019-11-25T19:29:51.272" v="249" actId="2696"/>
        <pc:sldMkLst>
          <pc:docMk/>
          <pc:sldMk cId="1660182404" sldId="2010"/>
        </pc:sldMkLst>
      </pc:sldChg>
      <pc:sldChg chg="del">
        <pc:chgData name="Manuela Pichler" userId="07a841c1-49c8-4352-a8c3-3a0d96cf9a08" providerId="ADAL" clId="{7CA20B7A-E52E-415C-99EE-2FF4D3C8738A}" dt="2019-11-25T17:00:21.728" v="210" actId="2696"/>
        <pc:sldMkLst>
          <pc:docMk/>
          <pc:sldMk cId="4182942404" sldId="2011"/>
        </pc:sldMkLst>
      </pc:sldChg>
      <pc:sldChg chg="addSp modSp del modTransition">
        <pc:chgData name="Manuela Pichler" userId="07a841c1-49c8-4352-a8c3-3a0d96cf9a08" providerId="ADAL" clId="{7CA20B7A-E52E-415C-99EE-2FF4D3C8738A}" dt="2019-11-25T16:24:23.694" v="1" actId="2696"/>
        <pc:sldMkLst>
          <pc:docMk/>
          <pc:sldMk cId="3562777569" sldId="2020"/>
        </pc:sldMkLst>
        <pc:spChg chg="add mod">
          <ac:chgData name="Manuela Pichler" userId="07a841c1-49c8-4352-a8c3-3a0d96cf9a08" providerId="ADAL" clId="{7CA20B7A-E52E-415C-99EE-2FF4D3C8738A}" dt="2019-11-25T16:14:09.690" v="0"/>
          <ac:spMkLst>
            <pc:docMk/>
            <pc:sldMk cId="3562777569" sldId="2020"/>
            <ac:spMk id="2" creationId="{EFA0F8ED-9315-4A3E-924E-BBD1EFE23018}"/>
          </ac:spMkLst>
        </pc:spChg>
        <pc:spChg chg="add mod">
          <ac:chgData name="Manuela Pichler" userId="07a841c1-49c8-4352-a8c3-3a0d96cf9a08" providerId="ADAL" clId="{7CA20B7A-E52E-415C-99EE-2FF4D3C8738A}" dt="2019-11-25T16:14:09.690" v="0"/>
          <ac:spMkLst>
            <pc:docMk/>
            <pc:sldMk cId="3562777569" sldId="2020"/>
            <ac:spMk id="3" creationId="{7AE81B32-787D-442D-B7CE-773FFBEEF7D8}"/>
          </ac:spMkLst>
        </pc:spChg>
        <pc:spChg chg="add mod">
          <ac:chgData name="Manuela Pichler" userId="07a841c1-49c8-4352-a8c3-3a0d96cf9a08" providerId="ADAL" clId="{7CA20B7A-E52E-415C-99EE-2FF4D3C8738A}" dt="2019-11-25T16:14:09.690" v="0"/>
          <ac:spMkLst>
            <pc:docMk/>
            <pc:sldMk cId="3562777569" sldId="2020"/>
            <ac:spMk id="4" creationId="{67F4D178-0D52-44A4-833F-E0C4978639E9}"/>
          </ac:spMkLst>
        </pc:spChg>
      </pc:sldChg>
      <pc:sldChg chg="del">
        <pc:chgData name="Manuela Pichler" userId="07a841c1-49c8-4352-a8c3-3a0d96cf9a08" providerId="ADAL" clId="{7CA20B7A-E52E-415C-99EE-2FF4D3C8738A}" dt="2019-11-26T11:05:51.490" v="386" actId="2696"/>
        <pc:sldMkLst>
          <pc:docMk/>
          <pc:sldMk cId="768182670" sldId="2021"/>
        </pc:sldMkLst>
      </pc:sldChg>
      <pc:sldChg chg="del">
        <pc:chgData name="Manuela Pichler" userId="07a841c1-49c8-4352-a8c3-3a0d96cf9a08" providerId="ADAL" clId="{7CA20B7A-E52E-415C-99EE-2FF4D3C8738A}" dt="2019-11-25T16:59:47.154" v="207" actId="2696"/>
        <pc:sldMkLst>
          <pc:docMk/>
          <pc:sldMk cId="1832860015" sldId="10404"/>
        </pc:sldMkLst>
      </pc:sldChg>
      <pc:sldChg chg="del">
        <pc:chgData name="Manuela Pichler" userId="07a841c1-49c8-4352-a8c3-3a0d96cf9a08" providerId="ADAL" clId="{7CA20B7A-E52E-415C-99EE-2FF4D3C8738A}" dt="2019-11-26T09:30:10.732" v="272" actId="2696"/>
        <pc:sldMkLst>
          <pc:docMk/>
          <pc:sldMk cId="125701027" sldId="10405"/>
        </pc:sldMkLst>
      </pc:sldChg>
      <pc:sldChg chg="delSp">
        <pc:chgData name="Manuela Pichler" userId="07a841c1-49c8-4352-a8c3-3a0d96cf9a08" providerId="ADAL" clId="{7CA20B7A-E52E-415C-99EE-2FF4D3C8738A}" dt="2019-11-25T19:30:04.469" v="251" actId="478"/>
        <pc:sldMkLst>
          <pc:docMk/>
          <pc:sldMk cId="4001759836" sldId="10408"/>
        </pc:sldMkLst>
        <pc:spChg chg="del">
          <ac:chgData name="Manuela Pichler" userId="07a841c1-49c8-4352-a8c3-3a0d96cf9a08" providerId="ADAL" clId="{7CA20B7A-E52E-415C-99EE-2FF4D3C8738A}" dt="2019-11-25T19:30:04.469" v="251" actId="478"/>
          <ac:spMkLst>
            <pc:docMk/>
            <pc:sldMk cId="4001759836" sldId="10408"/>
            <ac:spMk id="5" creationId="{A35931A3-28DF-4470-9A7B-314CFF70FC3A}"/>
          </ac:spMkLst>
        </pc:spChg>
      </pc:sldChg>
      <pc:sldChg chg="del">
        <pc:chgData name="Manuela Pichler" userId="07a841c1-49c8-4352-a8c3-3a0d96cf9a08" providerId="ADAL" clId="{7CA20B7A-E52E-415C-99EE-2FF4D3C8738A}" dt="2019-11-26T09:30:06.704" v="270" actId="2696"/>
        <pc:sldMkLst>
          <pc:docMk/>
          <pc:sldMk cId="628193761" sldId="10414"/>
        </pc:sldMkLst>
      </pc:sldChg>
      <pc:sldChg chg="del">
        <pc:chgData name="Manuela Pichler" userId="07a841c1-49c8-4352-a8c3-3a0d96cf9a08" providerId="ADAL" clId="{7CA20B7A-E52E-415C-99EE-2FF4D3C8738A}" dt="2019-11-26T09:31:44.622" v="328" actId="2696"/>
        <pc:sldMkLst>
          <pc:docMk/>
          <pc:sldMk cId="1278019202" sldId="10415"/>
        </pc:sldMkLst>
      </pc:sldChg>
      <pc:sldChg chg="del">
        <pc:chgData name="Manuela Pichler" userId="07a841c1-49c8-4352-a8c3-3a0d96cf9a08" providerId="ADAL" clId="{7CA20B7A-E52E-415C-99EE-2FF4D3C8738A}" dt="2019-11-25T16:59:31.498" v="205" actId="2696"/>
        <pc:sldMkLst>
          <pc:docMk/>
          <pc:sldMk cId="2779654871" sldId="10419"/>
        </pc:sldMkLst>
      </pc:sldChg>
      <pc:sldChg chg="del">
        <pc:chgData name="Manuela Pichler" userId="07a841c1-49c8-4352-a8c3-3a0d96cf9a08" providerId="ADAL" clId="{7CA20B7A-E52E-415C-99EE-2FF4D3C8738A}" dt="2019-11-25T17:00:17.743" v="209" actId="2696"/>
        <pc:sldMkLst>
          <pc:docMk/>
          <pc:sldMk cId="601730268" sldId="10420"/>
        </pc:sldMkLst>
      </pc:sldChg>
      <pc:sldChg chg="del">
        <pc:chgData name="Manuela Pichler" userId="07a841c1-49c8-4352-a8c3-3a0d96cf9a08" providerId="ADAL" clId="{7CA20B7A-E52E-415C-99EE-2FF4D3C8738A}" dt="2019-11-25T19:29:59.534" v="250" actId="2696"/>
        <pc:sldMkLst>
          <pc:docMk/>
          <pc:sldMk cId="272559553" sldId="10421"/>
        </pc:sldMkLst>
      </pc:sldChg>
      <pc:sldChg chg="del">
        <pc:chgData name="Manuela Pichler" userId="07a841c1-49c8-4352-a8c3-3a0d96cf9a08" providerId="ADAL" clId="{7CA20B7A-E52E-415C-99EE-2FF4D3C8738A}" dt="2019-11-26T09:28:52.807" v="252" actId="2696"/>
        <pc:sldMkLst>
          <pc:docMk/>
          <pc:sldMk cId="2659994612" sldId="10422"/>
        </pc:sldMkLst>
      </pc:sldChg>
      <pc:sldChg chg="del">
        <pc:chgData name="Manuela Pichler" userId="07a841c1-49c8-4352-a8c3-3a0d96cf9a08" providerId="ADAL" clId="{7CA20B7A-E52E-415C-99EE-2FF4D3C8738A}" dt="2019-11-26T09:29:59.011" v="269" actId="2696"/>
        <pc:sldMkLst>
          <pc:docMk/>
          <pc:sldMk cId="2194555528" sldId="10423"/>
        </pc:sldMkLst>
      </pc:sldChg>
      <pc:sldChg chg="del">
        <pc:chgData name="Manuela Pichler" userId="07a841c1-49c8-4352-a8c3-3a0d96cf9a08" providerId="ADAL" clId="{7CA20B7A-E52E-415C-99EE-2FF4D3C8738A}" dt="2019-11-26T09:30:16.346" v="281" actId="2696"/>
        <pc:sldMkLst>
          <pc:docMk/>
          <pc:sldMk cId="4047006205" sldId="10425"/>
        </pc:sldMkLst>
      </pc:sldChg>
      <pc:sldChg chg="del">
        <pc:chgData name="Manuela Pichler" userId="07a841c1-49c8-4352-a8c3-3a0d96cf9a08" providerId="ADAL" clId="{7CA20B7A-E52E-415C-99EE-2FF4D3C8738A}" dt="2019-11-26T09:30:08.650" v="271" actId="2696"/>
        <pc:sldMkLst>
          <pc:docMk/>
          <pc:sldMk cId="3122652839" sldId="10426"/>
        </pc:sldMkLst>
      </pc:sldChg>
      <pc:sldChg chg="del">
        <pc:chgData name="Manuela Pichler" userId="07a841c1-49c8-4352-a8c3-3a0d96cf9a08" providerId="ADAL" clId="{7CA20B7A-E52E-415C-99EE-2FF4D3C8738A}" dt="2019-11-26T09:30:58.744" v="302" actId="2696"/>
        <pc:sldMkLst>
          <pc:docMk/>
          <pc:sldMk cId="3678765776" sldId="10427"/>
        </pc:sldMkLst>
      </pc:sldChg>
      <pc:sldChg chg="del">
        <pc:chgData name="Manuela Pichler" userId="07a841c1-49c8-4352-a8c3-3a0d96cf9a08" providerId="ADAL" clId="{7CA20B7A-E52E-415C-99EE-2FF4D3C8738A}" dt="2019-11-26T09:31:42.818" v="327" actId="2696"/>
        <pc:sldMkLst>
          <pc:docMk/>
          <pc:sldMk cId="499982312" sldId="10428"/>
        </pc:sldMkLst>
      </pc:sldChg>
      <pc:sldChg chg="del">
        <pc:chgData name="Manuela Pichler" userId="07a841c1-49c8-4352-a8c3-3a0d96cf9a08" providerId="ADAL" clId="{7CA20B7A-E52E-415C-99EE-2FF4D3C8738A}" dt="2019-11-26T09:31:45.436" v="329" actId="2696"/>
        <pc:sldMkLst>
          <pc:docMk/>
          <pc:sldMk cId="2163339470" sldId="10429"/>
        </pc:sldMkLst>
      </pc:sldChg>
      <pc:sldChg chg="del">
        <pc:chgData name="Manuela Pichler" userId="07a841c1-49c8-4352-a8c3-3a0d96cf9a08" providerId="ADAL" clId="{7CA20B7A-E52E-415C-99EE-2FF4D3C8738A}" dt="2019-11-26T09:32:13.417" v="355" actId="2696"/>
        <pc:sldMkLst>
          <pc:docMk/>
          <pc:sldMk cId="2839686363" sldId="10430"/>
        </pc:sldMkLst>
      </pc:sldChg>
      <pc:sldChg chg="del">
        <pc:chgData name="Manuela Pichler" userId="07a841c1-49c8-4352-a8c3-3a0d96cf9a08" providerId="ADAL" clId="{7CA20B7A-E52E-415C-99EE-2FF4D3C8738A}" dt="2019-11-26T11:05:08.209" v="379" actId="2696"/>
        <pc:sldMkLst>
          <pc:docMk/>
          <pc:sldMk cId="2077973993" sldId="10431"/>
        </pc:sldMkLst>
      </pc:sldChg>
      <pc:sldChg chg="del">
        <pc:chgData name="Manuela Pichler" userId="07a841c1-49c8-4352-a8c3-3a0d96cf9a08" providerId="ADAL" clId="{7CA20B7A-E52E-415C-99EE-2FF4D3C8738A}" dt="2019-11-26T11:05:08.892" v="380" actId="2696"/>
        <pc:sldMkLst>
          <pc:docMk/>
          <pc:sldMk cId="4036010666" sldId="10432"/>
        </pc:sldMkLst>
      </pc:sldChg>
      <pc:sldChg chg="del">
        <pc:chgData name="Manuela Pichler" userId="07a841c1-49c8-4352-a8c3-3a0d96cf9a08" providerId="ADAL" clId="{7CA20B7A-E52E-415C-99EE-2FF4D3C8738A}" dt="2019-11-26T11:05:11.265" v="382" actId="2696"/>
        <pc:sldMkLst>
          <pc:docMk/>
          <pc:sldMk cId="3838761385" sldId="10433"/>
        </pc:sldMkLst>
      </pc:sldChg>
      <pc:sldChg chg="del">
        <pc:chgData name="Manuela Pichler" userId="07a841c1-49c8-4352-a8c3-3a0d96cf9a08" providerId="ADAL" clId="{7CA20B7A-E52E-415C-99EE-2FF4D3C8738A}" dt="2019-11-26T11:05:34.433" v="384" actId="2696"/>
        <pc:sldMkLst>
          <pc:docMk/>
          <pc:sldMk cId="1472215266" sldId="10434"/>
        </pc:sldMkLst>
      </pc:sldChg>
      <pc:sldChg chg="del">
        <pc:chgData name="Manuela Pichler" userId="07a841c1-49c8-4352-a8c3-3a0d96cf9a08" providerId="ADAL" clId="{7CA20B7A-E52E-415C-99EE-2FF4D3C8738A}" dt="2019-11-26T09:30:11.583" v="273" actId="2696"/>
        <pc:sldMkLst>
          <pc:docMk/>
          <pc:sldMk cId="2717189304" sldId="10846"/>
        </pc:sldMkLst>
      </pc:sldChg>
      <pc:sldChg chg="del">
        <pc:chgData name="Manuela Pichler" userId="07a841c1-49c8-4352-a8c3-3a0d96cf9a08" providerId="ADAL" clId="{7CA20B7A-E52E-415C-99EE-2FF4D3C8738A}" dt="2019-11-26T09:30:13.092" v="276" actId="2696"/>
        <pc:sldMkLst>
          <pc:docMk/>
          <pc:sldMk cId="3721070241" sldId="10847"/>
        </pc:sldMkLst>
      </pc:sldChg>
      <pc:sldChg chg="del">
        <pc:chgData name="Manuela Pichler" userId="07a841c1-49c8-4352-a8c3-3a0d96cf9a08" providerId="ADAL" clId="{7CA20B7A-E52E-415C-99EE-2FF4D3C8738A}" dt="2019-11-26T09:30:12.186" v="274" actId="2696"/>
        <pc:sldMkLst>
          <pc:docMk/>
          <pc:sldMk cId="342255487" sldId="10848"/>
        </pc:sldMkLst>
      </pc:sldChg>
      <pc:sldChg chg="del">
        <pc:chgData name="Manuela Pichler" userId="07a841c1-49c8-4352-a8c3-3a0d96cf9a08" providerId="ADAL" clId="{7CA20B7A-E52E-415C-99EE-2FF4D3C8738A}" dt="2019-11-26T09:30:14.827" v="279" actId="2696"/>
        <pc:sldMkLst>
          <pc:docMk/>
          <pc:sldMk cId="2939707402" sldId="10849"/>
        </pc:sldMkLst>
      </pc:sldChg>
      <pc:sldChg chg="del">
        <pc:chgData name="Manuela Pichler" userId="07a841c1-49c8-4352-a8c3-3a0d96cf9a08" providerId="ADAL" clId="{7CA20B7A-E52E-415C-99EE-2FF4D3C8738A}" dt="2019-11-26T09:30:15.664" v="280" actId="2696"/>
        <pc:sldMkLst>
          <pc:docMk/>
          <pc:sldMk cId="3050768654" sldId="10850"/>
        </pc:sldMkLst>
      </pc:sldChg>
      <pc:sldChg chg="del">
        <pc:chgData name="Manuela Pichler" userId="07a841c1-49c8-4352-a8c3-3a0d96cf9a08" providerId="ADAL" clId="{7CA20B7A-E52E-415C-99EE-2FF4D3C8738A}" dt="2019-11-26T09:30:13.778" v="277" actId="2696"/>
        <pc:sldMkLst>
          <pc:docMk/>
          <pc:sldMk cId="3987056294" sldId="10855"/>
        </pc:sldMkLst>
      </pc:sldChg>
      <pc:sldChg chg="del">
        <pc:chgData name="Manuela Pichler" userId="07a841c1-49c8-4352-a8c3-3a0d96cf9a08" providerId="ADAL" clId="{7CA20B7A-E52E-415C-99EE-2FF4D3C8738A}" dt="2019-11-26T09:30:14.251" v="278" actId="2696"/>
        <pc:sldMkLst>
          <pc:docMk/>
          <pc:sldMk cId="2704208018" sldId="10856"/>
        </pc:sldMkLst>
      </pc:sldChg>
      <pc:sldChg chg="del">
        <pc:chgData name="Manuela Pichler" userId="07a841c1-49c8-4352-a8c3-3a0d96cf9a08" providerId="ADAL" clId="{7CA20B7A-E52E-415C-99EE-2FF4D3C8738A}" dt="2019-11-26T11:05:38.123" v="385" actId="2696"/>
        <pc:sldMkLst>
          <pc:docMk/>
          <pc:sldMk cId="1534475432" sldId="10857"/>
        </pc:sldMkLst>
      </pc:sldChg>
      <pc:sldChg chg="addSp delSp modSp add">
        <pc:chgData name="Manuela Pichler" userId="07a841c1-49c8-4352-a8c3-3a0d96cf9a08" providerId="ADAL" clId="{7CA20B7A-E52E-415C-99EE-2FF4D3C8738A}" dt="2019-11-25T17:01:31.195" v="248" actId="167"/>
        <pc:sldMkLst>
          <pc:docMk/>
          <pc:sldMk cId="1901859667" sldId="10858"/>
        </pc:sldMkLst>
        <pc:spChg chg="mod">
          <ac:chgData name="Manuela Pichler" userId="07a841c1-49c8-4352-a8c3-3a0d96cf9a08" providerId="ADAL" clId="{7CA20B7A-E52E-415C-99EE-2FF4D3C8738A}" dt="2019-11-25T17:01:17.042" v="244" actId="1076"/>
          <ac:spMkLst>
            <pc:docMk/>
            <pc:sldMk cId="1901859667" sldId="10858"/>
            <ac:spMk id="2" creationId="{E7EC8B1F-6289-C24C-9967-E34802AC757F}"/>
          </ac:spMkLst>
        </pc:spChg>
        <pc:spChg chg="mod">
          <ac:chgData name="Manuela Pichler" userId="07a841c1-49c8-4352-a8c3-3a0d96cf9a08" providerId="ADAL" clId="{7CA20B7A-E52E-415C-99EE-2FF4D3C8738A}" dt="2019-11-25T17:00:33.842" v="235" actId="20577"/>
          <ac:spMkLst>
            <pc:docMk/>
            <pc:sldMk cId="1901859667" sldId="10858"/>
            <ac:spMk id="10" creationId="{F6123CD3-AEA0-C943-8A77-AB4FCA5584FE}"/>
          </ac:spMkLst>
        </pc:spChg>
        <pc:spChg chg="del">
          <ac:chgData name="Manuela Pichler" userId="07a841c1-49c8-4352-a8c3-3a0d96cf9a08" providerId="ADAL" clId="{7CA20B7A-E52E-415C-99EE-2FF4D3C8738A}" dt="2019-11-25T17:00:36.641" v="236" actId="478"/>
          <ac:spMkLst>
            <pc:docMk/>
            <pc:sldMk cId="1901859667" sldId="10858"/>
            <ac:spMk id="11" creationId="{15787DD8-21BA-F84E-9CFE-7748FF9C3AA7}"/>
          </ac:spMkLst>
        </pc:spChg>
        <pc:picChg chg="add mod ord">
          <ac:chgData name="Manuela Pichler" userId="07a841c1-49c8-4352-a8c3-3a0d96cf9a08" providerId="ADAL" clId="{7CA20B7A-E52E-415C-99EE-2FF4D3C8738A}" dt="2019-11-25T17:01:31.195" v="248" actId="167"/>
          <ac:picMkLst>
            <pc:docMk/>
            <pc:sldMk cId="1901859667" sldId="10858"/>
            <ac:picMk id="4" creationId="{87CB9BB8-F5F7-4749-9F9E-8FFFCC6652E8}"/>
          </ac:picMkLst>
        </pc:picChg>
        <pc:picChg chg="del">
          <ac:chgData name="Manuela Pichler" userId="07a841c1-49c8-4352-a8c3-3a0d96cf9a08" providerId="ADAL" clId="{7CA20B7A-E52E-415C-99EE-2FF4D3C8738A}" dt="2019-11-25T17:00:40.380" v="238" actId="478"/>
          <ac:picMkLst>
            <pc:docMk/>
            <pc:sldMk cId="1901859667" sldId="10858"/>
            <ac:picMk id="12" creationId="{78A70DF5-AC19-4CFA-9094-675C28299865}"/>
          </ac:picMkLst>
        </pc:picChg>
      </pc:sldChg>
      <pc:sldChg chg="addSp delSp modSp add">
        <pc:chgData name="Manuela Pichler" userId="07a841c1-49c8-4352-a8c3-3a0d96cf9a08" providerId="ADAL" clId="{7CA20B7A-E52E-415C-99EE-2FF4D3C8738A}" dt="2019-11-26T09:29:48.961" v="267" actId="20577"/>
        <pc:sldMkLst>
          <pc:docMk/>
          <pc:sldMk cId="33888665" sldId="10859"/>
        </pc:sldMkLst>
        <pc:spChg chg="mod">
          <ac:chgData name="Manuela Pichler" userId="07a841c1-49c8-4352-a8c3-3a0d96cf9a08" providerId="ADAL" clId="{7CA20B7A-E52E-415C-99EE-2FF4D3C8738A}" dt="2019-11-26T09:29:48.961" v="267" actId="20577"/>
          <ac:spMkLst>
            <pc:docMk/>
            <pc:sldMk cId="33888665" sldId="10859"/>
            <ac:spMk id="10" creationId="{F6123CD3-AEA0-C943-8A77-AB4FCA5584FE}"/>
          </ac:spMkLst>
        </pc:spChg>
        <pc:picChg chg="del">
          <ac:chgData name="Manuela Pichler" userId="07a841c1-49c8-4352-a8c3-3a0d96cf9a08" providerId="ADAL" clId="{7CA20B7A-E52E-415C-99EE-2FF4D3C8738A}" dt="2019-11-26T09:29:01.796" v="254" actId="478"/>
          <ac:picMkLst>
            <pc:docMk/>
            <pc:sldMk cId="33888665" sldId="10859"/>
            <ac:picMk id="4" creationId="{87CB9BB8-F5F7-4749-9F9E-8FFFCC6652E8}"/>
          </ac:picMkLst>
        </pc:picChg>
        <pc:picChg chg="add mod ord">
          <ac:chgData name="Manuela Pichler" userId="07a841c1-49c8-4352-a8c3-3a0d96cf9a08" providerId="ADAL" clId="{7CA20B7A-E52E-415C-99EE-2FF4D3C8738A}" dt="2019-11-26T09:29:44.221" v="259" actId="171"/>
          <ac:picMkLst>
            <pc:docMk/>
            <pc:sldMk cId="33888665" sldId="10859"/>
            <ac:picMk id="5" creationId="{DEB81546-0C4B-4010-B1BE-DD8BCD6CC52D}"/>
          </ac:picMkLst>
        </pc:picChg>
      </pc:sldChg>
      <pc:sldChg chg="addSp delSp modSp add">
        <pc:chgData name="Manuela Pichler" userId="07a841c1-49c8-4352-a8c3-3a0d96cf9a08" providerId="ADAL" clId="{7CA20B7A-E52E-415C-99EE-2FF4D3C8738A}" dt="2019-11-26T09:31:38.960" v="325" actId="171"/>
        <pc:sldMkLst>
          <pc:docMk/>
          <pc:sldMk cId="1977018579" sldId="10860"/>
        </pc:sldMkLst>
        <pc:spChg chg="mod">
          <ac:chgData name="Manuela Pichler" userId="07a841c1-49c8-4352-a8c3-3a0d96cf9a08" providerId="ADAL" clId="{7CA20B7A-E52E-415C-99EE-2FF4D3C8738A}" dt="2019-11-26T09:31:10.647" v="317" actId="20577"/>
          <ac:spMkLst>
            <pc:docMk/>
            <pc:sldMk cId="1977018579" sldId="10860"/>
            <ac:spMk id="10" creationId="{F6123CD3-AEA0-C943-8A77-AB4FCA5584FE}"/>
          </ac:spMkLst>
        </pc:spChg>
        <pc:picChg chg="add mod ord">
          <ac:chgData name="Manuela Pichler" userId="07a841c1-49c8-4352-a8c3-3a0d96cf9a08" providerId="ADAL" clId="{7CA20B7A-E52E-415C-99EE-2FF4D3C8738A}" dt="2019-11-26T09:31:38.960" v="325" actId="171"/>
          <ac:picMkLst>
            <pc:docMk/>
            <pc:sldMk cId="1977018579" sldId="10860"/>
            <ac:picMk id="4" creationId="{D719B9F9-813F-43A1-BA50-22DE38A0F993}"/>
          </ac:picMkLst>
        </pc:picChg>
        <pc:picChg chg="del">
          <ac:chgData name="Manuela Pichler" userId="07a841c1-49c8-4352-a8c3-3a0d96cf9a08" providerId="ADAL" clId="{7CA20B7A-E52E-415C-99EE-2FF4D3C8738A}" dt="2019-11-26T09:31:12.277" v="318" actId="478"/>
          <ac:picMkLst>
            <pc:docMk/>
            <pc:sldMk cId="1977018579" sldId="10860"/>
            <ac:picMk id="5" creationId="{DEB81546-0C4B-4010-B1BE-DD8BCD6CC52D}"/>
          </ac:picMkLst>
        </pc:picChg>
      </pc:sldChg>
      <pc:sldChg chg="addSp delSp modSp add">
        <pc:chgData name="Manuela Pichler" userId="07a841c1-49c8-4352-a8c3-3a0d96cf9a08" providerId="ADAL" clId="{7CA20B7A-E52E-415C-99EE-2FF4D3C8738A}" dt="2019-11-26T11:05:04.384" v="378" actId="1076"/>
        <pc:sldMkLst>
          <pc:docMk/>
          <pc:sldMk cId="2279572194" sldId="10861"/>
        </pc:sldMkLst>
        <pc:spChg chg="mod">
          <ac:chgData name="Manuela Pichler" userId="07a841c1-49c8-4352-a8c3-3a0d96cf9a08" providerId="ADAL" clId="{7CA20B7A-E52E-415C-99EE-2FF4D3C8738A}" dt="2019-11-26T09:32:21.969" v="367" actId="20577"/>
          <ac:spMkLst>
            <pc:docMk/>
            <pc:sldMk cId="2279572194" sldId="10861"/>
            <ac:spMk id="10" creationId="{F6123CD3-AEA0-C943-8A77-AB4FCA5584FE}"/>
          </ac:spMkLst>
        </pc:spChg>
        <pc:picChg chg="del">
          <ac:chgData name="Manuela Pichler" userId="07a841c1-49c8-4352-a8c3-3a0d96cf9a08" providerId="ADAL" clId="{7CA20B7A-E52E-415C-99EE-2FF4D3C8738A}" dt="2019-11-26T09:32:23.954" v="368" actId="478"/>
          <ac:picMkLst>
            <pc:docMk/>
            <pc:sldMk cId="2279572194" sldId="10861"/>
            <ac:picMk id="4" creationId="{D719B9F9-813F-43A1-BA50-22DE38A0F993}"/>
          </ac:picMkLst>
        </pc:picChg>
        <pc:picChg chg="add del mod">
          <ac:chgData name="Manuela Pichler" userId="07a841c1-49c8-4352-a8c3-3a0d96cf9a08" providerId="ADAL" clId="{7CA20B7A-E52E-415C-99EE-2FF4D3C8738A}" dt="2019-11-26T09:32:51.583" v="370" actId="478"/>
          <ac:picMkLst>
            <pc:docMk/>
            <pc:sldMk cId="2279572194" sldId="10861"/>
            <ac:picMk id="5" creationId="{1089D09A-3C66-4AFB-92D2-076BE2953241}"/>
          </ac:picMkLst>
        </pc:picChg>
        <pc:picChg chg="add del mod">
          <ac:chgData name="Manuela Pichler" userId="07a841c1-49c8-4352-a8c3-3a0d96cf9a08" providerId="ADAL" clId="{7CA20B7A-E52E-415C-99EE-2FF4D3C8738A}" dt="2019-11-26T11:04:35.986" v="372" actId="478"/>
          <ac:picMkLst>
            <pc:docMk/>
            <pc:sldMk cId="2279572194" sldId="10861"/>
            <ac:picMk id="7" creationId="{BD91B99B-5FFA-41AF-92F6-FE21A24F274B}"/>
          </ac:picMkLst>
        </pc:picChg>
        <pc:picChg chg="add mod ord">
          <ac:chgData name="Manuela Pichler" userId="07a841c1-49c8-4352-a8c3-3a0d96cf9a08" providerId="ADAL" clId="{7CA20B7A-E52E-415C-99EE-2FF4D3C8738A}" dt="2019-11-26T11:05:04.384" v="378" actId="1076"/>
          <ac:picMkLst>
            <pc:docMk/>
            <pc:sldMk cId="2279572194" sldId="10861"/>
            <ac:picMk id="9" creationId="{4A15D8A6-3FC1-4F30-9158-FE0CCBCFB913}"/>
          </ac:picMkLst>
        </pc:picChg>
      </pc:sldChg>
      <pc:sldMasterChg chg="delSldLayout">
        <pc:chgData name="Manuela Pichler" userId="07a841c1-49c8-4352-a8c3-3a0d96cf9a08" providerId="ADAL" clId="{7CA20B7A-E52E-415C-99EE-2FF4D3C8738A}" dt="2019-11-26T09:30:12.188" v="275" actId="2696"/>
        <pc:sldMasterMkLst>
          <pc:docMk/>
          <pc:sldMasterMk cId="3588427678" sldId="2147484229"/>
        </pc:sldMasterMkLst>
        <pc:sldLayoutChg chg="del">
          <pc:chgData name="Manuela Pichler" userId="07a841c1-49c8-4352-a8c3-3a0d96cf9a08" providerId="ADAL" clId="{7CA20B7A-E52E-415C-99EE-2FF4D3C8738A}" dt="2019-11-26T09:30:12.188" v="275" actId="2696"/>
          <pc:sldLayoutMkLst>
            <pc:docMk/>
            <pc:sldMasterMk cId="3588427678" sldId="2147484229"/>
            <pc:sldLayoutMk cId="3132153827" sldId="2147484986"/>
          </pc:sldLayoutMkLst>
        </pc:sldLayoutChg>
      </pc:sldMasterChg>
    </pc:docChg>
  </pc:docChgLst>
  <pc:docChgLst>
    <pc:chgData name="Manuela Pichler" userId="07a841c1-49c8-4352-a8c3-3a0d96cf9a08" providerId="ADAL" clId="{5C73E0F6-3410-4E80-B702-6A5800241DDC}"/>
    <pc:docChg chg="undo custSel addSld modSld">
      <pc:chgData name="Manuela Pichler" userId="07a841c1-49c8-4352-a8c3-3a0d96cf9a08" providerId="ADAL" clId="{5C73E0F6-3410-4E80-B702-6A5800241DDC}" dt="2019-11-03T21:08:30.389" v="367" actId="1076"/>
      <pc:docMkLst>
        <pc:docMk/>
      </pc:docMkLst>
      <pc:sldChg chg="modSp">
        <pc:chgData name="Manuela Pichler" userId="07a841c1-49c8-4352-a8c3-3a0d96cf9a08" providerId="ADAL" clId="{5C73E0F6-3410-4E80-B702-6A5800241DDC}" dt="2019-11-03T11:43:58.281" v="20" actId="20577"/>
        <pc:sldMkLst>
          <pc:docMk/>
          <pc:sldMk cId="4001759836" sldId="10408"/>
        </pc:sldMkLst>
        <pc:spChg chg="mod">
          <ac:chgData name="Manuela Pichler" userId="07a841c1-49c8-4352-a8c3-3a0d96cf9a08" providerId="ADAL" clId="{5C73E0F6-3410-4E80-B702-6A5800241DDC}" dt="2019-11-03T11:43:58.281" v="20" actId="20577"/>
          <ac:spMkLst>
            <pc:docMk/>
            <pc:sldMk cId="4001759836" sldId="10408"/>
            <ac:spMk id="4" creationId="{C2CB7CAD-6822-403E-AB71-4ED628C772F3}"/>
          </ac:spMkLst>
        </pc:spChg>
        <pc:spChg chg="mod">
          <ac:chgData name="Manuela Pichler" userId="07a841c1-49c8-4352-a8c3-3a0d96cf9a08" providerId="ADAL" clId="{5C73E0F6-3410-4E80-B702-6A5800241DDC}" dt="2019-11-02T20:05:05.263" v="4" actId="20577"/>
          <ac:spMkLst>
            <pc:docMk/>
            <pc:sldMk cId="4001759836" sldId="10408"/>
            <ac:spMk id="5" creationId="{A35931A3-28DF-4470-9A7B-314CFF70FC3A}"/>
          </ac:spMkLst>
        </pc:spChg>
      </pc:sldChg>
      <pc:sldChg chg="modSp">
        <pc:chgData name="Manuela Pichler" userId="07a841c1-49c8-4352-a8c3-3a0d96cf9a08" providerId="ADAL" clId="{5C73E0F6-3410-4E80-B702-6A5800241DDC}" dt="2019-11-03T21:07:16.455" v="231" actId="20577"/>
        <pc:sldMkLst>
          <pc:docMk/>
          <pc:sldMk cId="2308162566" sldId="10418"/>
        </pc:sldMkLst>
        <pc:spChg chg="mod">
          <ac:chgData name="Manuela Pichler" userId="07a841c1-49c8-4352-a8c3-3a0d96cf9a08" providerId="ADAL" clId="{5C73E0F6-3410-4E80-B702-6A5800241DDC}" dt="2019-11-03T21:07:16.455" v="231" actId="20577"/>
          <ac:spMkLst>
            <pc:docMk/>
            <pc:sldMk cId="2308162566" sldId="10418"/>
            <ac:spMk id="2" creationId="{E6D3D78A-A185-4BDD-B279-73CB54F8EA53}"/>
          </ac:spMkLst>
        </pc:spChg>
        <pc:spChg chg="mod">
          <ac:chgData name="Manuela Pichler" userId="07a841c1-49c8-4352-a8c3-3a0d96cf9a08" providerId="ADAL" clId="{5C73E0F6-3410-4E80-B702-6A5800241DDC}" dt="2019-11-03T21:07:13.141" v="219"/>
          <ac:spMkLst>
            <pc:docMk/>
            <pc:sldMk cId="2308162566" sldId="10418"/>
            <ac:spMk id="3" creationId="{5C1D0080-8473-42DD-BC02-36EC0BF4709D}"/>
          </ac:spMkLst>
        </pc:spChg>
      </pc:sldChg>
      <pc:sldChg chg="modSp add">
        <pc:chgData name="Manuela Pichler" userId="07a841c1-49c8-4352-a8c3-3a0d96cf9a08" providerId="ADAL" clId="{5C73E0F6-3410-4E80-B702-6A5800241DDC}" dt="2019-11-03T21:08:30.389" v="367" actId="1076"/>
        <pc:sldMkLst>
          <pc:docMk/>
          <pc:sldMk cId="1534475432" sldId="10857"/>
        </pc:sldMkLst>
        <pc:spChg chg="mod">
          <ac:chgData name="Manuela Pichler" userId="07a841c1-49c8-4352-a8c3-3a0d96cf9a08" providerId="ADAL" clId="{5C73E0F6-3410-4E80-B702-6A5800241DDC}" dt="2019-11-03T21:08:30.389" v="367" actId="1076"/>
          <ac:spMkLst>
            <pc:docMk/>
            <pc:sldMk cId="1534475432" sldId="10857"/>
            <ac:spMk id="6" creationId="{46D58CA2-6422-4E7A-BB92-6A3B521D92EA}"/>
          </ac:spMkLst>
        </pc:spChg>
      </pc:sldChg>
    </pc:docChg>
  </pc:docChgLst>
  <pc:docChgLst>
    <pc:chgData name="Manuela Pichler" userId="07a841c1-49c8-4352-a8c3-3a0d96cf9a08" providerId="ADAL" clId="{F2E1E25E-0271-4BBB-B49D-22EF5851D98F}"/>
    <pc:docChg chg="modSld">
      <pc:chgData name="Manuela Pichler" userId="07a841c1-49c8-4352-a8c3-3a0d96cf9a08" providerId="ADAL" clId="{F2E1E25E-0271-4BBB-B49D-22EF5851D98F}" dt="2019-12-13T09:45:58.110" v="8" actId="20577"/>
      <pc:docMkLst>
        <pc:docMk/>
      </pc:docMkLst>
      <pc:sldChg chg="modSp mod">
        <pc:chgData name="Manuela Pichler" userId="07a841c1-49c8-4352-a8c3-3a0d96cf9a08" providerId="ADAL" clId="{F2E1E25E-0271-4BBB-B49D-22EF5851D98F}" dt="2019-12-13T09:45:58.110" v="8" actId="20577"/>
        <pc:sldMkLst>
          <pc:docMk/>
          <pc:sldMk cId="4001759836" sldId="10408"/>
        </pc:sldMkLst>
        <pc:spChg chg="mod">
          <ac:chgData name="Manuela Pichler" userId="07a841c1-49c8-4352-a8c3-3a0d96cf9a08" providerId="ADAL" clId="{F2E1E25E-0271-4BBB-B49D-22EF5851D98F}" dt="2019-12-13T09:45:58.110" v="8" actId="20577"/>
          <ac:spMkLst>
            <pc:docMk/>
            <pc:sldMk cId="4001759836" sldId="10408"/>
            <ac:spMk id="4" creationId="{C2CB7CAD-6822-403E-AB71-4ED628C772F3}"/>
          </ac:spMkLst>
        </pc:spChg>
      </pc:sldChg>
    </pc:docChg>
  </pc:docChgLst>
  <pc:docChgLst>
    <pc:chgData name="Manuela Pichler" userId="S::mapichle@microsoft.com::07a841c1-49c8-4352-a8c3-3a0d96cf9a08" providerId="AD" clId="Web-{14405DB2-AB58-41E9-398E-D7CDBB276502}"/>
    <pc:docChg chg="">
      <pc:chgData name="Manuela Pichler" userId="S::mapichle@microsoft.com::07a841c1-49c8-4352-a8c3-3a0d96cf9a08" providerId="AD" clId="Web-{14405DB2-AB58-41E9-398E-D7CDBB276502}" dt="2019-10-09T13:38:48.905" v="0"/>
      <pc:docMkLst>
        <pc:docMk/>
      </pc:docMkLst>
      <pc:sldChg chg="addCm">
        <pc:chgData name="Manuela Pichler" userId="S::mapichle@microsoft.com::07a841c1-49c8-4352-a8c3-3a0d96cf9a08" providerId="AD" clId="Web-{14405DB2-AB58-41E9-398E-D7CDBB276502}" dt="2019-10-09T13:38:48.905" v="0"/>
        <pc:sldMkLst>
          <pc:docMk/>
          <pc:sldMk cId="1022860939" sldId="1982"/>
        </pc:sldMkLst>
      </pc:sldChg>
    </pc:docChg>
  </pc:docChgLst>
  <pc:docChgLst>
    <pc:chgData name="Manuela Pichler" userId="07a841c1-49c8-4352-a8c3-3a0d96cf9a08" providerId="ADAL" clId="{6E5EBDDD-D21D-43D3-A7E8-603C02F980AB}"/>
    <pc:docChg chg="undo custSel addSld delSld modSld delSection modSection">
      <pc:chgData name="Manuela Pichler" userId="07a841c1-49c8-4352-a8c3-3a0d96cf9a08" providerId="ADAL" clId="{6E5EBDDD-D21D-43D3-A7E8-603C02F980AB}" dt="2019-10-09T09:22:32.505" v="38" actId="2056"/>
      <pc:docMkLst>
        <pc:docMk/>
      </pc:docMkLst>
      <pc:sldChg chg="add">
        <pc:chgData name="Manuela Pichler" userId="07a841c1-49c8-4352-a8c3-3a0d96cf9a08" providerId="ADAL" clId="{6E5EBDDD-D21D-43D3-A7E8-603C02F980AB}" dt="2019-10-09T09:17:23.515" v="2"/>
        <pc:sldMkLst>
          <pc:docMk/>
          <pc:sldMk cId="1975701440" sldId="1963"/>
        </pc:sldMkLst>
      </pc:sldChg>
      <pc:sldChg chg="add">
        <pc:chgData name="Manuela Pichler" userId="07a841c1-49c8-4352-a8c3-3a0d96cf9a08" providerId="ADAL" clId="{6E5EBDDD-D21D-43D3-A7E8-603C02F980AB}" dt="2019-10-09T09:17:23.515" v="2"/>
        <pc:sldMkLst>
          <pc:docMk/>
          <pc:sldMk cId="2132303674" sldId="1974"/>
        </pc:sldMkLst>
      </pc:sldChg>
      <pc:sldChg chg="add">
        <pc:chgData name="Manuela Pichler" userId="07a841c1-49c8-4352-a8c3-3a0d96cf9a08" providerId="ADAL" clId="{6E5EBDDD-D21D-43D3-A7E8-603C02F980AB}" dt="2019-10-09T09:17:23.515" v="2"/>
        <pc:sldMkLst>
          <pc:docMk/>
          <pc:sldMk cId="2435871932" sldId="1976"/>
        </pc:sldMkLst>
      </pc:sldChg>
      <pc:sldChg chg="add">
        <pc:chgData name="Manuela Pichler" userId="07a841c1-49c8-4352-a8c3-3a0d96cf9a08" providerId="ADAL" clId="{6E5EBDDD-D21D-43D3-A7E8-603C02F980AB}" dt="2019-10-09T09:17:23.515" v="2"/>
        <pc:sldMkLst>
          <pc:docMk/>
          <pc:sldMk cId="1060935080" sldId="1979"/>
        </pc:sldMkLst>
      </pc:sldChg>
      <pc:sldChg chg="add">
        <pc:chgData name="Manuela Pichler" userId="07a841c1-49c8-4352-a8c3-3a0d96cf9a08" providerId="ADAL" clId="{6E5EBDDD-D21D-43D3-A7E8-603C02F980AB}" dt="2019-10-09T09:17:23.515" v="2"/>
        <pc:sldMkLst>
          <pc:docMk/>
          <pc:sldMk cId="1022860939" sldId="1982"/>
        </pc:sldMkLst>
      </pc:sldChg>
      <pc:sldChg chg="add">
        <pc:chgData name="Manuela Pichler" userId="07a841c1-49c8-4352-a8c3-3a0d96cf9a08" providerId="ADAL" clId="{6E5EBDDD-D21D-43D3-A7E8-603C02F980AB}" dt="2019-10-09T09:17:23.515" v="2"/>
        <pc:sldMkLst>
          <pc:docMk/>
          <pc:sldMk cId="2876666524" sldId="1984"/>
        </pc:sldMkLst>
      </pc:sldChg>
      <pc:sldChg chg="modSp add addCm modCm">
        <pc:chgData name="Manuela Pichler" userId="07a841c1-49c8-4352-a8c3-3a0d96cf9a08" providerId="ADAL" clId="{6E5EBDDD-D21D-43D3-A7E8-603C02F980AB}" dt="2019-10-09T09:22:32.505" v="38" actId="2056"/>
        <pc:sldMkLst>
          <pc:docMk/>
          <pc:sldMk cId="2437986651" sldId="2009"/>
        </pc:sldMkLst>
        <pc:spChg chg="mod">
          <ac:chgData name="Manuela Pichler" userId="07a841c1-49c8-4352-a8c3-3a0d96cf9a08" providerId="ADAL" clId="{6E5EBDDD-D21D-43D3-A7E8-603C02F980AB}" dt="2019-10-09T09:20:31.235" v="33" actId="20577"/>
          <ac:spMkLst>
            <pc:docMk/>
            <pc:sldMk cId="2437986651" sldId="2009"/>
            <ac:spMk id="3" creationId="{0749068E-99B5-4871-838E-A5FA953701B5}"/>
          </ac:spMkLst>
        </pc:spChg>
        <pc:spChg chg="mod">
          <ac:chgData name="Manuela Pichler" userId="07a841c1-49c8-4352-a8c3-3a0d96cf9a08" providerId="ADAL" clId="{6E5EBDDD-D21D-43D3-A7E8-603C02F980AB}" dt="2019-10-09T09:20:30.842" v="32" actId="20577"/>
          <ac:spMkLst>
            <pc:docMk/>
            <pc:sldMk cId="2437986651" sldId="2009"/>
            <ac:spMk id="5" creationId="{E2B86F2C-2C70-4878-A294-229C83F62BC4}"/>
          </ac:spMkLst>
        </pc:spChg>
        <pc:spChg chg="mod">
          <ac:chgData name="Manuela Pichler" userId="07a841c1-49c8-4352-a8c3-3a0d96cf9a08" providerId="ADAL" clId="{6E5EBDDD-D21D-43D3-A7E8-603C02F980AB}" dt="2019-10-09T09:20:30.395" v="31" actId="20577"/>
          <ac:spMkLst>
            <pc:docMk/>
            <pc:sldMk cId="2437986651" sldId="2009"/>
            <ac:spMk id="6" creationId="{484771FC-5534-4525-BE90-DB0A1C9AD131}"/>
          </ac:spMkLst>
        </pc:spChg>
        <pc:spChg chg="mod">
          <ac:chgData name="Manuela Pichler" userId="07a841c1-49c8-4352-a8c3-3a0d96cf9a08" providerId="ADAL" clId="{6E5EBDDD-D21D-43D3-A7E8-603C02F980AB}" dt="2019-10-09T09:20:29.944" v="30" actId="20577"/>
          <ac:spMkLst>
            <pc:docMk/>
            <pc:sldMk cId="2437986651" sldId="2009"/>
            <ac:spMk id="7" creationId="{E62E86AF-4D26-40E5-824A-77901E128059}"/>
          </ac:spMkLst>
        </pc:spChg>
      </pc:sldChg>
      <pc:sldChg chg="add del">
        <pc:chgData name="Manuela Pichler" userId="07a841c1-49c8-4352-a8c3-3a0d96cf9a08" providerId="ADAL" clId="{6E5EBDDD-D21D-43D3-A7E8-603C02F980AB}" dt="2019-10-09T09:17:23.515" v="2"/>
        <pc:sldMkLst>
          <pc:docMk/>
          <pc:sldMk cId="768182670" sldId="2021"/>
        </pc:sldMkLst>
      </pc:sldChg>
      <pc:sldChg chg="modSp add addCm modCm">
        <pc:chgData name="Manuela Pichler" userId="07a841c1-49c8-4352-a8c3-3a0d96cf9a08" providerId="ADAL" clId="{6E5EBDDD-D21D-43D3-A7E8-603C02F980AB}" dt="2019-10-09T09:18:49.744" v="9" actId="6549"/>
        <pc:sldMkLst>
          <pc:docMk/>
          <pc:sldMk cId="4001759836" sldId="10408"/>
        </pc:sldMkLst>
        <pc:spChg chg="mod">
          <ac:chgData name="Manuela Pichler" userId="07a841c1-49c8-4352-a8c3-3a0d96cf9a08" providerId="ADAL" clId="{6E5EBDDD-D21D-43D3-A7E8-603C02F980AB}" dt="2019-10-09T09:18:49.744" v="9" actId="6549"/>
          <ac:spMkLst>
            <pc:docMk/>
            <pc:sldMk cId="4001759836" sldId="10408"/>
            <ac:spMk id="3" creationId="{AD3670A3-5075-4D5F-927D-E76E19B8FFFC}"/>
          </ac:spMkLst>
        </pc:spChg>
      </pc:sldChg>
      <pc:sldChg chg="add">
        <pc:chgData name="Manuela Pichler" userId="07a841c1-49c8-4352-a8c3-3a0d96cf9a08" providerId="ADAL" clId="{6E5EBDDD-D21D-43D3-A7E8-603C02F980AB}" dt="2019-10-09T09:17:23.515" v="2"/>
        <pc:sldMkLst>
          <pc:docMk/>
          <pc:sldMk cId="2308162566" sldId="10418"/>
        </pc:sldMkLst>
      </pc:sldChg>
      <pc:sldMasterChg chg="delSldLayout">
        <pc:chgData name="Manuela Pichler" userId="07a841c1-49c8-4352-a8c3-3a0d96cf9a08" providerId="ADAL" clId="{6E5EBDDD-D21D-43D3-A7E8-603C02F980AB}" dt="2019-10-09T09:17:19.825" v="0" actId="47"/>
        <pc:sldMasterMkLst>
          <pc:docMk/>
          <pc:sldMasterMk cId="3237335655" sldId="2147484840"/>
        </pc:sldMasterMkLst>
      </pc:sldMasterChg>
      <pc:sldMasterChg chg="delSldLayout">
        <pc:chgData name="Manuela Pichler" userId="07a841c1-49c8-4352-a8c3-3a0d96cf9a08" providerId="ADAL" clId="{6E5EBDDD-D21D-43D3-A7E8-603C02F980AB}" dt="2019-10-09T09:17:22.402" v="1" actId="47"/>
        <pc:sldMasterMkLst>
          <pc:docMk/>
          <pc:sldMasterMk cId="270121370" sldId="2147484943"/>
        </pc:sldMasterMkLst>
      </pc:sldMasterChg>
    </pc:docChg>
  </pc:docChgLst>
  <pc:docChgLst>
    <pc:chgData name="Manuela Pichler" userId="S::mapichle@microsoft.com::07a841c1-49c8-4352-a8c3-3a0d96cf9a08" providerId="AD" clId="Web-{29EC060A-3950-4FBA-BC03-FBB9C978C4C5}"/>
    <pc:docChg chg="delSld modSld sldOrd">
      <pc:chgData name="Manuela Pichler" userId="S::mapichle@microsoft.com::07a841c1-49c8-4352-a8c3-3a0d96cf9a08" providerId="AD" clId="Web-{29EC060A-3950-4FBA-BC03-FBB9C978C4C5}" dt="2019-10-09T10:09:12.890" v="216" actId="20577"/>
      <pc:docMkLst>
        <pc:docMk/>
      </pc:docMkLst>
      <pc:sldChg chg="modSp">
        <pc:chgData name="Manuela Pichler" userId="S::mapichle@microsoft.com::07a841c1-49c8-4352-a8c3-3a0d96cf9a08" providerId="AD" clId="Web-{29EC060A-3950-4FBA-BC03-FBB9C978C4C5}" dt="2019-10-09T10:07:50.953" v="89" actId="20577"/>
        <pc:sldMkLst>
          <pc:docMk/>
          <pc:sldMk cId="2435871932" sldId="1976"/>
        </pc:sldMkLst>
        <pc:spChg chg="mod">
          <ac:chgData name="Manuela Pichler" userId="S::mapichle@microsoft.com::07a841c1-49c8-4352-a8c3-3a0d96cf9a08" providerId="AD" clId="Web-{29EC060A-3950-4FBA-BC03-FBB9C978C4C5}" dt="2019-10-09T10:07:50.953" v="89" actId="20577"/>
          <ac:spMkLst>
            <pc:docMk/>
            <pc:sldMk cId="2435871932" sldId="1976"/>
            <ac:spMk id="3" creationId="{AD3670A3-5075-4D5F-927D-E76E19B8FFFC}"/>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2254EA6-AE5B-4664-9BDF-4F9EE0986242}" type="doc">
      <dgm:prSet loTypeId="urn:microsoft.com/office/officeart/2005/8/layout/chevron1" loCatId="process" qsTypeId="urn:microsoft.com/office/officeart/2005/8/quickstyle/simple1" qsCatId="simple" csTypeId="urn:microsoft.com/office/officeart/2005/8/colors/accent1_2" csCatId="accent1" phldr="1"/>
      <dgm:spPr/>
    </dgm:pt>
    <dgm:pt modelId="{98CF4C34-554E-49C9-9EF7-597AE3E4FA94}">
      <dgm:prSet phldrT="[Text]" custT="1"/>
      <dgm:spPr/>
      <dgm:t>
        <a:bodyPr/>
        <a:lstStyle/>
        <a:p>
          <a:r>
            <a:rPr lang="en-US" sz="2400"/>
            <a:t>Secure</a:t>
          </a:r>
        </a:p>
      </dgm:t>
    </dgm:pt>
    <dgm:pt modelId="{B85A7058-5D49-4C13-98B9-1FB9E5CBB5EC}" type="parTrans" cxnId="{1F98B0F2-DF1D-4CD1-87F4-666495CAC858}">
      <dgm:prSet/>
      <dgm:spPr/>
      <dgm:t>
        <a:bodyPr/>
        <a:lstStyle/>
        <a:p>
          <a:endParaRPr lang="en-US" sz="1200"/>
        </a:p>
      </dgm:t>
    </dgm:pt>
    <dgm:pt modelId="{57AD598A-DD65-428C-BC9F-4A99C3144022}" type="sibTrans" cxnId="{1F98B0F2-DF1D-4CD1-87F4-666495CAC858}">
      <dgm:prSet/>
      <dgm:spPr/>
      <dgm:t>
        <a:bodyPr/>
        <a:lstStyle/>
        <a:p>
          <a:endParaRPr lang="en-US" sz="1200"/>
        </a:p>
      </dgm:t>
    </dgm:pt>
    <dgm:pt modelId="{AD21832B-B04C-4BEB-9E17-0A0CD67197B4}">
      <dgm:prSet phldrT="[Text]" custT="1"/>
      <dgm:spPr/>
      <dgm:t>
        <a:bodyPr/>
        <a:lstStyle/>
        <a:p>
          <a:r>
            <a:rPr lang="en-US" sz="2400"/>
            <a:t>Monitor</a:t>
          </a:r>
        </a:p>
      </dgm:t>
    </dgm:pt>
    <dgm:pt modelId="{D6C8A038-67FD-4660-BA40-D0BC64D340D1}" type="parTrans" cxnId="{66731291-284C-444B-BDB4-A280DD4AD831}">
      <dgm:prSet/>
      <dgm:spPr/>
      <dgm:t>
        <a:bodyPr/>
        <a:lstStyle/>
        <a:p>
          <a:endParaRPr lang="en-US" sz="1200"/>
        </a:p>
      </dgm:t>
    </dgm:pt>
    <dgm:pt modelId="{DDA749B9-61B6-4139-BD68-A97AC49C3BDF}" type="sibTrans" cxnId="{66731291-284C-444B-BDB4-A280DD4AD831}">
      <dgm:prSet/>
      <dgm:spPr/>
      <dgm:t>
        <a:bodyPr/>
        <a:lstStyle/>
        <a:p>
          <a:endParaRPr lang="en-US" sz="1200"/>
        </a:p>
      </dgm:t>
    </dgm:pt>
    <dgm:pt modelId="{2656F58D-BF1C-407B-8FA6-CFC42288B11E}">
      <dgm:prSet phldrT="[Text]" custT="1"/>
      <dgm:spPr/>
      <dgm:t>
        <a:bodyPr/>
        <a:lstStyle/>
        <a:p>
          <a:r>
            <a:rPr lang="en-US" sz="2400"/>
            <a:t>Alert &amp; Action</a:t>
          </a:r>
        </a:p>
      </dgm:t>
    </dgm:pt>
    <dgm:pt modelId="{3F9DC3BA-453E-4479-8968-27502BBA17BD}" type="parTrans" cxnId="{52960E0D-0700-4150-8248-D63C3937F8D9}">
      <dgm:prSet/>
      <dgm:spPr/>
      <dgm:t>
        <a:bodyPr/>
        <a:lstStyle/>
        <a:p>
          <a:endParaRPr lang="en-US" sz="1200"/>
        </a:p>
      </dgm:t>
    </dgm:pt>
    <dgm:pt modelId="{DB1CA8EB-903F-418B-BF4E-E659B12B1B66}" type="sibTrans" cxnId="{52960E0D-0700-4150-8248-D63C3937F8D9}">
      <dgm:prSet/>
      <dgm:spPr/>
      <dgm:t>
        <a:bodyPr/>
        <a:lstStyle/>
        <a:p>
          <a:endParaRPr lang="en-US" sz="1200"/>
        </a:p>
      </dgm:t>
    </dgm:pt>
    <dgm:pt modelId="{D1F64E75-2F04-40F1-9A83-C4D9F0337496}">
      <dgm:prSet phldrT="[Text]" custT="1"/>
      <dgm:spPr/>
      <dgm:t>
        <a:bodyPr/>
        <a:lstStyle/>
        <a:p>
          <a:r>
            <a:rPr lang="en-US" sz="2400"/>
            <a:t>Deploy</a:t>
          </a:r>
        </a:p>
      </dgm:t>
    </dgm:pt>
    <dgm:pt modelId="{925990B0-612D-4689-8A94-66117AD0655F}" type="parTrans" cxnId="{3A400D90-B9C3-4F6E-A24E-68847E85809A}">
      <dgm:prSet/>
      <dgm:spPr/>
      <dgm:t>
        <a:bodyPr/>
        <a:lstStyle/>
        <a:p>
          <a:endParaRPr lang="en-US" sz="1200"/>
        </a:p>
      </dgm:t>
    </dgm:pt>
    <dgm:pt modelId="{E3D7A74A-AE13-4A19-9F04-1F89727061C8}" type="sibTrans" cxnId="{3A400D90-B9C3-4F6E-A24E-68847E85809A}">
      <dgm:prSet/>
      <dgm:spPr/>
      <dgm:t>
        <a:bodyPr/>
        <a:lstStyle/>
        <a:p>
          <a:endParaRPr lang="en-US" sz="1200"/>
        </a:p>
      </dgm:t>
    </dgm:pt>
    <dgm:pt modelId="{6C7DEDA4-94B7-4098-8238-6F9A2B9998C2}">
      <dgm:prSet phldrT="[Text]" custT="1"/>
      <dgm:spPr/>
      <dgm:t>
        <a:bodyPr/>
        <a:lstStyle/>
        <a:p>
          <a:r>
            <a:rPr lang="en-US" sz="2000" b="1" dirty="0"/>
            <a:t>9:00 - 10:15 </a:t>
          </a:r>
        </a:p>
      </dgm:t>
    </dgm:pt>
    <dgm:pt modelId="{97BD81DA-581E-445C-8E88-F387575AC60A}" type="parTrans" cxnId="{A0343FB6-576B-4E88-9BA3-5A34CE5CE6CC}">
      <dgm:prSet/>
      <dgm:spPr/>
      <dgm:t>
        <a:bodyPr/>
        <a:lstStyle/>
        <a:p>
          <a:endParaRPr lang="en-US"/>
        </a:p>
      </dgm:t>
    </dgm:pt>
    <dgm:pt modelId="{EC744A18-9686-41F0-9F2C-CDF0D919227B}" type="sibTrans" cxnId="{A0343FB6-576B-4E88-9BA3-5A34CE5CE6CC}">
      <dgm:prSet/>
      <dgm:spPr/>
      <dgm:t>
        <a:bodyPr/>
        <a:lstStyle/>
        <a:p>
          <a:endParaRPr lang="en-US"/>
        </a:p>
      </dgm:t>
    </dgm:pt>
    <dgm:pt modelId="{EF341281-BFC2-4BF5-B289-305FDC12C0BD}">
      <dgm:prSet phldrT="[Text]" custT="1"/>
      <dgm:spPr/>
      <dgm:t>
        <a:bodyPr/>
        <a:lstStyle/>
        <a:p>
          <a:r>
            <a:rPr lang="en-US" sz="2000" b="1" dirty="0"/>
            <a:t>10:30 - 12:15</a:t>
          </a:r>
        </a:p>
      </dgm:t>
    </dgm:pt>
    <dgm:pt modelId="{308F0B03-2819-4C18-9689-FDEB79A8542F}" type="parTrans" cxnId="{3DC6C15B-FE0F-469A-9B71-DC37F22765E1}">
      <dgm:prSet/>
      <dgm:spPr/>
      <dgm:t>
        <a:bodyPr/>
        <a:lstStyle/>
        <a:p>
          <a:endParaRPr lang="en-US"/>
        </a:p>
      </dgm:t>
    </dgm:pt>
    <dgm:pt modelId="{985D0C72-ABB6-4B14-A6A7-08458E3097C9}" type="sibTrans" cxnId="{3DC6C15B-FE0F-469A-9B71-DC37F22765E1}">
      <dgm:prSet/>
      <dgm:spPr/>
      <dgm:t>
        <a:bodyPr/>
        <a:lstStyle/>
        <a:p>
          <a:endParaRPr lang="en-US"/>
        </a:p>
      </dgm:t>
    </dgm:pt>
    <dgm:pt modelId="{96E6A5EB-73AC-426D-9716-95BD11D392D4}">
      <dgm:prSet phldrT="[Text]" custT="1"/>
      <dgm:spPr/>
      <dgm:t>
        <a:bodyPr/>
        <a:lstStyle/>
        <a:p>
          <a:r>
            <a:rPr lang="en-US" sz="2000" b="1" dirty="0"/>
            <a:t>Lunch</a:t>
          </a:r>
        </a:p>
      </dgm:t>
    </dgm:pt>
    <dgm:pt modelId="{309AF619-C7B2-4E97-96E4-8AF41AACCFEB}" type="parTrans" cxnId="{66A783E5-736A-47E0-B1CC-4345C4CD074F}">
      <dgm:prSet/>
      <dgm:spPr/>
      <dgm:t>
        <a:bodyPr/>
        <a:lstStyle/>
        <a:p>
          <a:endParaRPr lang="en-US"/>
        </a:p>
      </dgm:t>
    </dgm:pt>
    <dgm:pt modelId="{1D7ED11D-7A6E-42E6-98DF-610827EEC750}" type="sibTrans" cxnId="{66A783E5-736A-47E0-B1CC-4345C4CD074F}">
      <dgm:prSet/>
      <dgm:spPr/>
      <dgm:t>
        <a:bodyPr/>
        <a:lstStyle/>
        <a:p>
          <a:endParaRPr lang="en-US"/>
        </a:p>
      </dgm:t>
    </dgm:pt>
    <dgm:pt modelId="{9E71184E-CF00-478F-90E9-3EAB5104B49B}">
      <dgm:prSet phldrT="[Text]" custT="1"/>
      <dgm:spPr/>
      <dgm:t>
        <a:bodyPr/>
        <a:lstStyle/>
        <a:p>
          <a:r>
            <a:rPr lang="en-US" sz="2000" b="1" dirty="0"/>
            <a:t>1:15 – 2:30</a:t>
          </a:r>
        </a:p>
      </dgm:t>
    </dgm:pt>
    <dgm:pt modelId="{1418F97F-E1B4-46F6-B337-F9E591687424}" type="parTrans" cxnId="{76EE6B12-AAAB-44FD-B29C-8E7F19EE820B}">
      <dgm:prSet/>
      <dgm:spPr/>
      <dgm:t>
        <a:bodyPr/>
        <a:lstStyle/>
        <a:p>
          <a:endParaRPr lang="en-US"/>
        </a:p>
      </dgm:t>
    </dgm:pt>
    <dgm:pt modelId="{3289D854-FD46-40DD-9621-D670DF6DFB9E}" type="sibTrans" cxnId="{76EE6B12-AAAB-44FD-B29C-8E7F19EE820B}">
      <dgm:prSet/>
      <dgm:spPr/>
      <dgm:t>
        <a:bodyPr/>
        <a:lstStyle/>
        <a:p>
          <a:endParaRPr lang="en-US"/>
        </a:p>
      </dgm:t>
    </dgm:pt>
    <dgm:pt modelId="{72F69046-A980-4B86-B5FC-6CD0452DADB5}">
      <dgm:prSet phldrT="[Text]" custT="1"/>
      <dgm:spPr/>
      <dgm:t>
        <a:bodyPr/>
        <a:lstStyle/>
        <a:p>
          <a:r>
            <a:rPr lang="en-US" sz="2000" b="1" dirty="0"/>
            <a:t>2:30 – 4:15</a:t>
          </a:r>
        </a:p>
      </dgm:t>
    </dgm:pt>
    <dgm:pt modelId="{1170A150-A87E-48D9-954E-67021ACB45CA}" type="parTrans" cxnId="{BAC45721-4866-4745-9B38-061F77A0F0B5}">
      <dgm:prSet/>
      <dgm:spPr/>
      <dgm:t>
        <a:bodyPr/>
        <a:lstStyle/>
        <a:p>
          <a:endParaRPr lang="en-US"/>
        </a:p>
      </dgm:t>
    </dgm:pt>
    <dgm:pt modelId="{E4BDB7EF-2B8D-4E7B-A3C3-09215B5E0C65}" type="sibTrans" cxnId="{BAC45721-4866-4745-9B38-061F77A0F0B5}">
      <dgm:prSet/>
      <dgm:spPr/>
      <dgm:t>
        <a:bodyPr/>
        <a:lstStyle/>
        <a:p>
          <a:endParaRPr lang="en-US"/>
        </a:p>
      </dgm:t>
    </dgm:pt>
    <dgm:pt modelId="{938BBA00-39AD-4BEB-A01B-6B477F4034F0}" type="pres">
      <dgm:prSet presAssocID="{62254EA6-AE5B-4664-9BDF-4F9EE0986242}" presName="Name0" presStyleCnt="0">
        <dgm:presLayoutVars>
          <dgm:dir/>
          <dgm:animLvl val="lvl"/>
          <dgm:resizeHandles val="exact"/>
        </dgm:presLayoutVars>
      </dgm:prSet>
      <dgm:spPr/>
    </dgm:pt>
    <dgm:pt modelId="{E208E976-E885-47E0-8E72-1924F149F4F9}" type="pres">
      <dgm:prSet presAssocID="{98CF4C34-554E-49C9-9EF7-597AE3E4FA94}" presName="composite" presStyleCnt="0"/>
      <dgm:spPr/>
    </dgm:pt>
    <dgm:pt modelId="{F6ED3802-F1C5-4F19-B470-F17E93F4B8C4}" type="pres">
      <dgm:prSet presAssocID="{98CF4C34-554E-49C9-9EF7-597AE3E4FA94}" presName="parTx" presStyleLbl="node1" presStyleIdx="0" presStyleCnt="4">
        <dgm:presLayoutVars>
          <dgm:chMax val="0"/>
          <dgm:chPref val="0"/>
          <dgm:bulletEnabled val="1"/>
        </dgm:presLayoutVars>
      </dgm:prSet>
      <dgm:spPr/>
    </dgm:pt>
    <dgm:pt modelId="{001DEFEC-CD08-4CCC-ACE6-15A00A79A1BE}" type="pres">
      <dgm:prSet presAssocID="{98CF4C34-554E-49C9-9EF7-597AE3E4FA94}" presName="desTx" presStyleLbl="revTx" presStyleIdx="0" presStyleCnt="4">
        <dgm:presLayoutVars>
          <dgm:bulletEnabled val="1"/>
        </dgm:presLayoutVars>
      </dgm:prSet>
      <dgm:spPr/>
    </dgm:pt>
    <dgm:pt modelId="{79C75A54-41DE-4995-8E22-FE86FD3B0979}" type="pres">
      <dgm:prSet presAssocID="{57AD598A-DD65-428C-BC9F-4A99C3144022}" presName="space" presStyleCnt="0"/>
      <dgm:spPr/>
    </dgm:pt>
    <dgm:pt modelId="{B81A2788-043E-4149-A88A-3FBB8F13B42F}" type="pres">
      <dgm:prSet presAssocID="{AD21832B-B04C-4BEB-9E17-0A0CD67197B4}" presName="composite" presStyleCnt="0"/>
      <dgm:spPr/>
    </dgm:pt>
    <dgm:pt modelId="{4DE4DD17-0896-4461-B6EC-1BA2295FC8DB}" type="pres">
      <dgm:prSet presAssocID="{AD21832B-B04C-4BEB-9E17-0A0CD67197B4}" presName="parTx" presStyleLbl="node1" presStyleIdx="1" presStyleCnt="4">
        <dgm:presLayoutVars>
          <dgm:chMax val="0"/>
          <dgm:chPref val="0"/>
          <dgm:bulletEnabled val="1"/>
        </dgm:presLayoutVars>
      </dgm:prSet>
      <dgm:spPr/>
    </dgm:pt>
    <dgm:pt modelId="{C7C6BCB0-5B9E-45CF-BF3D-3442B544B972}" type="pres">
      <dgm:prSet presAssocID="{AD21832B-B04C-4BEB-9E17-0A0CD67197B4}" presName="desTx" presStyleLbl="revTx" presStyleIdx="1" presStyleCnt="4">
        <dgm:presLayoutVars>
          <dgm:bulletEnabled val="1"/>
        </dgm:presLayoutVars>
      </dgm:prSet>
      <dgm:spPr/>
    </dgm:pt>
    <dgm:pt modelId="{736708F2-44E1-47A0-8200-A5382B6C2A3C}" type="pres">
      <dgm:prSet presAssocID="{DDA749B9-61B6-4139-BD68-A97AC49C3BDF}" presName="space" presStyleCnt="0"/>
      <dgm:spPr/>
    </dgm:pt>
    <dgm:pt modelId="{1A1BDB24-00D3-494A-B9BD-B588062903FB}" type="pres">
      <dgm:prSet presAssocID="{2656F58D-BF1C-407B-8FA6-CFC42288B11E}" presName="composite" presStyleCnt="0"/>
      <dgm:spPr/>
    </dgm:pt>
    <dgm:pt modelId="{660BBD22-F5EF-4461-A3CC-25E242FAE812}" type="pres">
      <dgm:prSet presAssocID="{2656F58D-BF1C-407B-8FA6-CFC42288B11E}" presName="parTx" presStyleLbl="node1" presStyleIdx="2" presStyleCnt="4">
        <dgm:presLayoutVars>
          <dgm:chMax val="0"/>
          <dgm:chPref val="0"/>
          <dgm:bulletEnabled val="1"/>
        </dgm:presLayoutVars>
      </dgm:prSet>
      <dgm:spPr/>
    </dgm:pt>
    <dgm:pt modelId="{ED581D04-90A7-4315-BFDA-2628E6A9E578}" type="pres">
      <dgm:prSet presAssocID="{2656F58D-BF1C-407B-8FA6-CFC42288B11E}" presName="desTx" presStyleLbl="revTx" presStyleIdx="2" presStyleCnt="4">
        <dgm:presLayoutVars>
          <dgm:bulletEnabled val="1"/>
        </dgm:presLayoutVars>
      </dgm:prSet>
      <dgm:spPr/>
    </dgm:pt>
    <dgm:pt modelId="{EA56712B-41D6-48D1-933D-F5679E4565A3}" type="pres">
      <dgm:prSet presAssocID="{DB1CA8EB-903F-418B-BF4E-E659B12B1B66}" presName="space" presStyleCnt="0"/>
      <dgm:spPr/>
    </dgm:pt>
    <dgm:pt modelId="{2C9D0346-D3A3-48CD-9F84-EA7565464E25}" type="pres">
      <dgm:prSet presAssocID="{D1F64E75-2F04-40F1-9A83-C4D9F0337496}" presName="composite" presStyleCnt="0"/>
      <dgm:spPr/>
    </dgm:pt>
    <dgm:pt modelId="{D3220058-53DA-4F5B-AB99-96A820C086D2}" type="pres">
      <dgm:prSet presAssocID="{D1F64E75-2F04-40F1-9A83-C4D9F0337496}" presName="parTx" presStyleLbl="node1" presStyleIdx="3" presStyleCnt="4">
        <dgm:presLayoutVars>
          <dgm:chMax val="0"/>
          <dgm:chPref val="0"/>
          <dgm:bulletEnabled val="1"/>
        </dgm:presLayoutVars>
      </dgm:prSet>
      <dgm:spPr/>
    </dgm:pt>
    <dgm:pt modelId="{15666FEF-D9DC-484C-9C14-536829296967}" type="pres">
      <dgm:prSet presAssocID="{D1F64E75-2F04-40F1-9A83-C4D9F0337496}" presName="desTx" presStyleLbl="revTx" presStyleIdx="3" presStyleCnt="4">
        <dgm:presLayoutVars>
          <dgm:bulletEnabled val="1"/>
        </dgm:presLayoutVars>
      </dgm:prSet>
      <dgm:spPr/>
    </dgm:pt>
  </dgm:ptLst>
  <dgm:cxnLst>
    <dgm:cxn modelId="{30289206-DD7C-4251-85E1-5106C4EFD60C}" type="presOf" srcId="{62254EA6-AE5B-4664-9BDF-4F9EE0986242}" destId="{938BBA00-39AD-4BEB-A01B-6B477F4034F0}" srcOrd="0" destOrd="0" presId="urn:microsoft.com/office/officeart/2005/8/layout/chevron1"/>
    <dgm:cxn modelId="{52960E0D-0700-4150-8248-D63C3937F8D9}" srcId="{62254EA6-AE5B-4664-9BDF-4F9EE0986242}" destId="{2656F58D-BF1C-407B-8FA6-CFC42288B11E}" srcOrd="2" destOrd="0" parTransId="{3F9DC3BA-453E-4479-8968-27502BBA17BD}" sibTransId="{DB1CA8EB-903F-418B-BF4E-E659B12B1B66}"/>
    <dgm:cxn modelId="{76EE6B12-AAAB-44FD-B29C-8E7F19EE820B}" srcId="{2656F58D-BF1C-407B-8FA6-CFC42288B11E}" destId="{9E71184E-CF00-478F-90E9-3EAB5104B49B}" srcOrd="0" destOrd="0" parTransId="{1418F97F-E1B4-46F6-B337-F9E591687424}" sibTransId="{3289D854-FD46-40DD-9621-D670DF6DFB9E}"/>
    <dgm:cxn modelId="{1226A214-2515-4985-A435-DAD9B94117F1}" type="presOf" srcId="{6C7DEDA4-94B7-4098-8238-6F9A2B9998C2}" destId="{001DEFEC-CD08-4CCC-ACE6-15A00A79A1BE}" srcOrd="0" destOrd="0" presId="urn:microsoft.com/office/officeart/2005/8/layout/chevron1"/>
    <dgm:cxn modelId="{BAC45721-4866-4745-9B38-061F77A0F0B5}" srcId="{D1F64E75-2F04-40F1-9A83-C4D9F0337496}" destId="{72F69046-A980-4B86-B5FC-6CD0452DADB5}" srcOrd="0" destOrd="0" parTransId="{1170A150-A87E-48D9-954E-67021ACB45CA}" sibTransId="{E4BDB7EF-2B8D-4E7B-A3C3-09215B5E0C65}"/>
    <dgm:cxn modelId="{3DC6C15B-FE0F-469A-9B71-DC37F22765E1}" srcId="{AD21832B-B04C-4BEB-9E17-0A0CD67197B4}" destId="{EF341281-BFC2-4BF5-B289-305FDC12C0BD}" srcOrd="0" destOrd="0" parTransId="{308F0B03-2819-4C18-9689-FDEB79A8542F}" sibTransId="{985D0C72-ABB6-4B14-A6A7-08458E3097C9}"/>
    <dgm:cxn modelId="{D4098745-C308-4899-9276-8000397C0554}" type="presOf" srcId="{AD21832B-B04C-4BEB-9E17-0A0CD67197B4}" destId="{4DE4DD17-0896-4461-B6EC-1BA2295FC8DB}" srcOrd="0" destOrd="0" presId="urn:microsoft.com/office/officeart/2005/8/layout/chevron1"/>
    <dgm:cxn modelId="{CB9B9675-28DC-467B-A623-4FB606F0863D}" type="presOf" srcId="{EF341281-BFC2-4BF5-B289-305FDC12C0BD}" destId="{C7C6BCB0-5B9E-45CF-BF3D-3442B544B972}" srcOrd="0" destOrd="0" presId="urn:microsoft.com/office/officeart/2005/8/layout/chevron1"/>
    <dgm:cxn modelId="{8D256A8A-8009-4ED9-9D04-F87DD9BC74EE}" type="presOf" srcId="{98CF4C34-554E-49C9-9EF7-597AE3E4FA94}" destId="{F6ED3802-F1C5-4F19-B470-F17E93F4B8C4}" srcOrd="0" destOrd="0" presId="urn:microsoft.com/office/officeart/2005/8/layout/chevron1"/>
    <dgm:cxn modelId="{3A400D90-B9C3-4F6E-A24E-68847E85809A}" srcId="{62254EA6-AE5B-4664-9BDF-4F9EE0986242}" destId="{D1F64E75-2F04-40F1-9A83-C4D9F0337496}" srcOrd="3" destOrd="0" parTransId="{925990B0-612D-4689-8A94-66117AD0655F}" sibTransId="{E3D7A74A-AE13-4A19-9F04-1F89727061C8}"/>
    <dgm:cxn modelId="{66731291-284C-444B-BDB4-A280DD4AD831}" srcId="{62254EA6-AE5B-4664-9BDF-4F9EE0986242}" destId="{AD21832B-B04C-4BEB-9E17-0A0CD67197B4}" srcOrd="1" destOrd="0" parTransId="{D6C8A038-67FD-4660-BA40-D0BC64D340D1}" sibTransId="{DDA749B9-61B6-4139-BD68-A97AC49C3BDF}"/>
    <dgm:cxn modelId="{A0343FB6-576B-4E88-9BA3-5A34CE5CE6CC}" srcId="{98CF4C34-554E-49C9-9EF7-597AE3E4FA94}" destId="{6C7DEDA4-94B7-4098-8238-6F9A2B9998C2}" srcOrd="0" destOrd="0" parTransId="{97BD81DA-581E-445C-8E88-F387575AC60A}" sibTransId="{EC744A18-9686-41F0-9F2C-CDF0D919227B}"/>
    <dgm:cxn modelId="{074A23BA-97C9-4CAA-AE6E-95CCBF9D32F6}" type="presOf" srcId="{D1F64E75-2F04-40F1-9A83-C4D9F0337496}" destId="{D3220058-53DA-4F5B-AB99-96A820C086D2}" srcOrd="0" destOrd="0" presId="urn:microsoft.com/office/officeart/2005/8/layout/chevron1"/>
    <dgm:cxn modelId="{D0850EC3-3042-496F-8B52-1015FD7DC49D}" type="presOf" srcId="{9E71184E-CF00-478F-90E9-3EAB5104B49B}" destId="{ED581D04-90A7-4315-BFDA-2628E6A9E578}" srcOrd="0" destOrd="0" presId="urn:microsoft.com/office/officeart/2005/8/layout/chevron1"/>
    <dgm:cxn modelId="{2B3E69C8-B3C9-46CC-8E54-294427C06D20}" type="presOf" srcId="{72F69046-A980-4B86-B5FC-6CD0452DADB5}" destId="{15666FEF-D9DC-484C-9C14-536829296967}" srcOrd="0" destOrd="0" presId="urn:microsoft.com/office/officeart/2005/8/layout/chevron1"/>
    <dgm:cxn modelId="{974648D0-E56E-4AD1-AD16-389D3F468F03}" type="presOf" srcId="{96E6A5EB-73AC-426D-9716-95BD11D392D4}" destId="{C7C6BCB0-5B9E-45CF-BF3D-3442B544B972}" srcOrd="0" destOrd="1" presId="urn:microsoft.com/office/officeart/2005/8/layout/chevron1"/>
    <dgm:cxn modelId="{66A783E5-736A-47E0-B1CC-4345C4CD074F}" srcId="{AD21832B-B04C-4BEB-9E17-0A0CD67197B4}" destId="{96E6A5EB-73AC-426D-9716-95BD11D392D4}" srcOrd="1" destOrd="0" parTransId="{309AF619-C7B2-4E97-96E4-8AF41AACCFEB}" sibTransId="{1D7ED11D-7A6E-42E6-98DF-610827EEC750}"/>
    <dgm:cxn modelId="{1F98B0F2-DF1D-4CD1-87F4-666495CAC858}" srcId="{62254EA6-AE5B-4664-9BDF-4F9EE0986242}" destId="{98CF4C34-554E-49C9-9EF7-597AE3E4FA94}" srcOrd="0" destOrd="0" parTransId="{B85A7058-5D49-4C13-98B9-1FB9E5CBB5EC}" sibTransId="{57AD598A-DD65-428C-BC9F-4A99C3144022}"/>
    <dgm:cxn modelId="{13D92AFE-B4A1-48E4-AD19-8D509E98E15D}" type="presOf" srcId="{2656F58D-BF1C-407B-8FA6-CFC42288B11E}" destId="{660BBD22-F5EF-4461-A3CC-25E242FAE812}" srcOrd="0" destOrd="0" presId="urn:microsoft.com/office/officeart/2005/8/layout/chevron1"/>
    <dgm:cxn modelId="{31315AFD-F18D-4280-8CDA-61175C6D9D29}" type="presParOf" srcId="{938BBA00-39AD-4BEB-A01B-6B477F4034F0}" destId="{E208E976-E885-47E0-8E72-1924F149F4F9}" srcOrd="0" destOrd="0" presId="urn:microsoft.com/office/officeart/2005/8/layout/chevron1"/>
    <dgm:cxn modelId="{028A5B4B-0197-403A-BFA0-3647B47B54F6}" type="presParOf" srcId="{E208E976-E885-47E0-8E72-1924F149F4F9}" destId="{F6ED3802-F1C5-4F19-B470-F17E93F4B8C4}" srcOrd="0" destOrd="0" presId="urn:microsoft.com/office/officeart/2005/8/layout/chevron1"/>
    <dgm:cxn modelId="{2CA32E6E-BEB3-461B-8934-20A5125691A2}" type="presParOf" srcId="{E208E976-E885-47E0-8E72-1924F149F4F9}" destId="{001DEFEC-CD08-4CCC-ACE6-15A00A79A1BE}" srcOrd="1" destOrd="0" presId="urn:microsoft.com/office/officeart/2005/8/layout/chevron1"/>
    <dgm:cxn modelId="{61788EF9-E45B-4DE6-862C-796D70E86A55}" type="presParOf" srcId="{938BBA00-39AD-4BEB-A01B-6B477F4034F0}" destId="{79C75A54-41DE-4995-8E22-FE86FD3B0979}" srcOrd="1" destOrd="0" presId="urn:microsoft.com/office/officeart/2005/8/layout/chevron1"/>
    <dgm:cxn modelId="{42E2D108-7D32-4FEC-B98B-84E2D443D32B}" type="presParOf" srcId="{938BBA00-39AD-4BEB-A01B-6B477F4034F0}" destId="{B81A2788-043E-4149-A88A-3FBB8F13B42F}" srcOrd="2" destOrd="0" presId="urn:microsoft.com/office/officeart/2005/8/layout/chevron1"/>
    <dgm:cxn modelId="{99E21E3D-4BF8-45EF-AB9A-CC78AA55BDD1}" type="presParOf" srcId="{B81A2788-043E-4149-A88A-3FBB8F13B42F}" destId="{4DE4DD17-0896-4461-B6EC-1BA2295FC8DB}" srcOrd="0" destOrd="0" presId="urn:microsoft.com/office/officeart/2005/8/layout/chevron1"/>
    <dgm:cxn modelId="{86FF9B7B-7EC7-4040-93F1-AE99D0E43CFA}" type="presParOf" srcId="{B81A2788-043E-4149-A88A-3FBB8F13B42F}" destId="{C7C6BCB0-5B9E-45CF-BF3D-3442B544B972}" srcOrd="1" destOrd="0" presId="urn:microsoft.com/office/officeart/2005/8/layout/chevron1"/>
    <dgm:cxn modelId="{B22C9585-C9D6-451B-B834-BCB3FBC2330A}" type="presParOf" srcId="{938BBA00-39AD-4BEB-A01B-6B477F4034F0}" destId="{736708F2-44E1-47A0-8200-A5382B6C2A3C}" srcOrd="3" destOrd="0" presId="urn:microsoft.com/office/officeart/2005/8/layout/chevron1"/>
    <dgm:cxn modelId="{1CEB990B-AD19-4932-942E-C23165FAC72B}" type="presParOf" srcId="{938BBA00-39AD-4BEB-A01B-6B477F4034F0}" destId="{1A1BDB24-00D3-494A-B9BD-B588062903FB}" srcOrd="4" destOrd="0" presId="urn:microsoft.com/office/officeart/2005/8/layout/chevron1"/>
    <dgm:cxn modelId="{5B9034D3-B1C6-4FFF-8F6D-106EF44088B7}" type="presParOf" srcId="{1A1BDB24-00D3-494A-B9BD-B588062903FB}" destId="{660BBD22-F5EF-4461-A3CC-25E242FAE812}" srcOrd="0" destOrd="0" presId="urn:microsoft.com/office/officeart/2005/8/layout/chevron1"/>
    <dgm:cxn modelId="{3F39F141-3982-44D8-8E20-30520AC90F8B}" type="presParOf" srcId="{1A1BDB24-00D3-494A-B9BD-B588062903FB}" destId="{ED581D04-90A7-4315-BFDA-2628E6A9E578}" srcOrd="1" destOrd="0" presId="urn:microsoft.com/office/officeart/2005/8/layout/chevron1"/>
    <dgm:cxn modelId="{6D82AAB2-431D-4FB8-8111-696BD0748DE6}" type="presParOf" srcId="{938BBA00-39AD-4BEB-A01B-6B477F4034F0}" destId="{EA56712B-41D6-48D1-933D-F5679E4565A3}" srcOrd="5" destOrd="0" presId="urn:microsoft.com/office/officeart/2005/8/layout/chevron1"/>
    <dgm:cxn modelId="{C85AB751-E329-4D18-92A6-FC291159BF10}" type="presParOf" srcId="{938BBA00-39AD-4BEB-A01B-6B477F4034F0}" destId="{2C9D0346-D3A3-48CD-9F84-EA7565464E25}" srcOrd="6" destOrd="0" presId="urn:microsoft.com/office/officeart/2005/8/layout/chevron1"/>
    <dgm:cxn modelId="{A6F90389-D629-452A-A576-B1F0F714DF9B}" type="presParOf" srcId="{2C9D0346-D3A3-48CD-9F84-EA7565464E25}" destId="{D3220058-53DA-4F5B-AB99-96A820C086D2}" srcOrd="0" destOrd="0" presId="urn:microsoft.com/office/officeart/2005/8/layout/chevron1"/>
    <dgm:cxn modelId="{139C72BA-BBA8-4FB6-A30D-6F5900FC9364}" type="presParOf" srcId="{2C9D0346-D3A3-48CD-9F84-EA7565464E25}" destId="{15666FEF-D9DC-484C-9C14-536829296967}" srcOrd="1"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ED3802-F1C5-4F19-B470-F17E93F4B8C4}">
      <dsp:nvSpPr>
        <dsp:cNvPr id="0" name=""/>
        <dsp:cNvSpPr/>
      </dsp:nvSpPr>
      <dsp:spPr>
        <a:xfrm>
          <a:off x="6599" y="6126"/>
          <a:ext cx="3060650" cy="1224260"/>
        </a:xfrm>
        <a:prstGeom prst="chevron">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en-US" sz="2400" kern="1200"/>
            <a:t>Secure</a:t>
          </a:r>
        </a:p>
      </dsp:txBody>
      <dsp:txXfrm>
        <a:off x="618729" y="6126"/>
        <a:ext cx="1836390" cy="1224260"/>
      </dsp:txXfrm>
    </dsp:sp>
    <dsp:sp modelId="{001DEFEC-CD08-4CCC-ACE6-15A00A79A1BE}">
      <dsp:nvSpPr>
        <dsp:cNvPr id="0" name=""/>
        <dsp:cNvSpPr/>
      </dsp:nvSpPr>
      <dsp:spPr>
        <a:xfrm>
          <a:off x="6599" y="1383419"/>
          <a:ext cx="2448520" cy="73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228600" lvl="1" indent="-228600" algn="l" defTabSz="889000">
            <a:lnSpc>
              <a:spcPct val="90000"/>
            </a:lnSpc>
            <a:spcBef>
              <a:spcPct val="0"/>
            </a:spcBef>
            <a:spcAft>
              <a:spcPct val="15000"/>
            </a:spcAft>
            <a:buChar char="•"/>
          </a:pPr>
          <a:r>
            <a:rPr lang="en-US" sz="2000" b="1" kern="1200" dirty="0"/>
            <a:t>9:00 - 10:15 </a:t>
          </a:r>
        </a:p>
      </dsp:txBody>
      <dsp:txXfrm>
        <a:off x="6599" y="1383419"/>
        <a:ext cx="2448520" cy="738000"/>
      </dsp:txXfrm>
    </dsp:sp>
    <dsp:sp modelId="{4DE4DD17-0896-4461-B6EC-1BA2295FC8DB}">
      <dsp:nvSpPr>
        <dsp:cNvPr id="0" name=""/>
        <dsp:cNvSpPr/>
      </dsp:nvSpPr>
      <dsp:spPr>
        <a:xfrm>
          <a:off x="2851249" y="6126"/>
          <a:ext cx="3060650" cy="1224260"/>
        </a:xfrm>
        <a:prstGeom prst="chevron">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en-US" sz="2400" kern="1200"/>
            <a:t>Monitor</a:t>
          </a:r>
        </a:p>
      </dsp:txBody>
      <dsp:txXfrm>
        <a:off x="3463379" y="6126"/>
        <a:ext cx="1836390" cy="1224260"/>
      </dsp:txXfrm>
    </dsp:sp>
    <dsp:sp modelId="{C7C6BCB0-5B9E-45CF-BF3D-3442B544B972}">
      <dsp:nvSpPr>
        <dsp:cNvPr id="0" name=""/>
        <dsp:cNvSpPr/>
      </dsp:nvSpPr>
      <dsp:spPr>
        <a:xfrm>
          <a:off x="2851249" y="1383419"/>
          <a:ext cx="2448520" cy="73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228600" lvl="1" indent="-228600" algn="l" defTabSz="889000">
            <a:lnSpc>
              <a:spcPct val="90000"/>
            </a:lnSpc>
            <a:spcBef>
              <a:spcPct val="0"/>
            </a:spcBef>
            <a:spcAft>
              <a:spcPct val="15000"/>
            </a:spcAft>
            <a:buChar char="•"/>
          </a:pPr>
          <a:r>
            <a:rPr lang="en-US" sz="2000" b="1" kern="1200" dirty="0"/>
            <a:t>10:30 - 12:15</a:t>
          </a:r>
        </a:p>
        <a:p>
          <a:pPr marL="228600" lvl="1" indent="-228600" algn="l" defTabSz="889000">
            <a:lnSpc>
              <a:spcPct val="90000"/>
            </a:lnSpc>
            <a:spcBef>
              <a:spcPct val="0"/>
            </a:spcBef>
            <a:spcAft>
              <a:spcPct val="15000"/>
            </a:spcAft>
            <a:buChar char="•"/>
          </a:pPr>
          <a:r>
            <a:rPr lang="en-US" sz="2000" b="1" kern="1200" dirty="0"/>
            <a:t>Lunch</a:t>
          </a:r>
        </a:p>
      </dsp:txBody>
      <dsp:txXfrm>
        <a:off x="2851249" y="1383419"/>
        <a:ext cx="2448520" cy="738000"/>
      </dsp:txXfrm>
    </dsp:sp>
    <dsp:sp modelId="{660BBD22-F5EF-4461-A3CC-25E242FAE812}">
      <dsp:nvSpPr>
        <dsp:cNvPr id="0" name=""/>
        <dsp:cNvSpPr/>
      </dsp:nvSpPr>
      <dsp:spPr>
        <a:xfrm>
          <a:off x="5695900" y="6126"/>
          <a:ext cx="3060650" cy="1224260"/>
        </a:xfrm>
        <a:prstGeom prst="chevron">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en-US" sz="2400" kern="1200"/>
            <a:t>Alert &amp; Action</a:t>
          </a:r>
        </a:p>
      </dsp:txBody>
      <dsp:txXfrm>
        <a:off x="6308030" y="6126"/>
        <a:ext cx="1836390" cy="1224260"/>
      </dsp:txXfrm>
    </dsp:sp>
    <dsp:sp modelId="{ED581D04-90A7-4315-BFDA-2628E6A9E578}">
      <dsp:nvSpPr>
        <dsp:cNvPr id="0" name=""/>
        <dsp:cNvSpPr/>
      </dsp:nvSpPr>
      <dsp:spPr>
        <a:xfrm>
          <a:off x="5695900" y="1383419"/>
          <a:ext cx="2448520" cy="73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228600" lvl="1" indent="-228600" algn="l" defTabSz="889000">
            <a:lnSpc>
              <a:spcPct val="90000"/>
            </a:lnSpc>
            <a:spcBef>
              <a:spcPct val="0"/>
            </a:spcBef>
            <a:spcAft>
              <a:spcPct val="15000"/>
            </a:spcAft>
            <a:buChar char="•"/>
          </a:pPr>
          <a:r>
            <a:rPr lang="en-US" sz="2000" b="1" kern="1200" dirty="0"/>
            <a:t>1:15 – 2:30</a:t>
          </a:r>
        </a:p>
      </dsp:txBody>
      <dsp:txXfrm>
        <a:off x="5695900" y="1383419"/>
        <a:ext cx="2448520" cy="738000"/>
      </dsp:txXfrm>
    </dsp:sp>
    <dsp:sp modelId="{D3220058-53DA-4F5B-AB99-96A820C086D2}">
      <dsp:nvSpPr>
        <dsp:cNvPr id="0" name=""/>
        <dsp:cNvSpPr/>
      </dsp:nvSpPr>
      <dsp:spPr>
        <a:xfrm>
          <a:off x="8540550" y="6126"/>
          <a:ext cx="3060650" cy="1224260"/>
        </a:xfrm>
        <a:prstGeom prst="chevron">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6012" tIns="32004" rIns="32004" bIns="32004" numCol="1" spcCol="1270" anchor="ctr" anchorCtr="0">
          <a:noAutofit/>
        </a:bodyPr>
        <a:lstStyle/>
        <a:p>
          <a:pPr marL="0" lvl="0" indent="0" algn="ctr" defTabSz="1066800">
            <a:lnSpc>
              <a:spcPct val="90000"/>
            </a:lnSpc>
            <a:spcBef>
              <a:spcPct val="0"/>
            </a:spcBef>
            <a:spcAft>
              <a:spcPct val="35000"/>
            </a:spcAft>
            <a:buNone/>
          </a:pPr>
          <a:r>
            <a:rPr lang="en-US" sz="2400" kern="1200"/>
            <a:t>Deploy</a:t>
          </a:r>
        </a:p>
      </dsp:txBody>
      <dsp:txXfrm>
        <a:off x="9152680" y="6126"/>
        <a:ext cx="1836390" cy="1224260"/>
      </dsp:txXfrm>
    </dsp:sp>
    <dsp:sp modelId="{15666FEF-D9DC-484C-9C14-536829296967}">
      <dsp:nvSpPr>
        <dsp:cNvPr id="0" name=""/>
        <dsp:cNvSpPr/>
      </dsp:nvSpPr>
      <dsp:spPr>
        <a:xfrm>
          <a:off x="8540550" y="1383419"/>
          <a:ext cx="2448520" cy="73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228600" lvl="1" indent="-228600" algn="l" defTabSz="889000">
            <a:lnSpc>
              <a:spcPct val="90000"/>
            </a:lnSpc>
            <a:spcBef>
              <a:spcPct val="0"/>
            </a:spcBef>
            <a:spcAft>
              <a:spcPct val="15000"/>
            </a:spcAft>
            <a:buChar char="•"/>
          </a:pPr>
          <a:r>
            <a:rPr lang="en-US" sz="2000" b="1" kern="1200" dirty="0"/>
            <a:t>2:30 – 4:15</a:t>
          </a:r>
        </a:p>
      </dsp:txBody>
      <dsp:txXfrm>
        <a:off x="8540550" y="1383419"/>
        <a:ext cx="2448520" cy="738000"/>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1/7/2020 6:42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eg>
</file>

<file path=ppt/media/image11.jpeg>
</file>

<file path=ppt/media/image12.jpeg>
</file>

<file path=ppt/media/image13.jpeg>
</file>

<file path=ppt/media/image14.jpeg>
</file>

<file path=ppt/media/image15.png>
</file>

<file path=ppt/media/image16.jpeg>
</file>

<file path=ppt/media/image17.png>
</file>

<file path=ppt/media/image18.png>
</file>

<file path=ppt/media/image19.png>
</file>

<file path=ppt/media/image2.png>
</file>

<file path=ppt/media/image20.png>
</file>

<file path=ppt/media/image22.png>
</file>

<file path=ppt/media/image23.png>
</file>

<file path=ppt/media/image24.jpeg>
</file>

<file path=ppt/media/image25.jpeg>
</file>

<file path=ppt/media/image26.png>
</file>

<file path=ppt/media/image27.jpg>
</file>

<file path=ppt/media/image28.png>
</file>

<file path=ppt/media/image29.png>
</file>

<file path=ppt/media/image30.jpg>
</file>

<file path=ppt/media/image31.jpeg>
</file>

<file path=ppt/media/image32.png>
</file>

<file path=ppt/media/image33.jpeg>
</file>

<file path=ppt/media/image34.jpeg>
</file>

<file path=ppt/media/image35.jpeg>
</file>

<file path=ppt/media/image36.jpeg>
</file>

<file path=ppt/media/image37.jpeg>
</file>

<file path=ppt/media/image4.png>
</file>

<file path=ppt/media/image5.pn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1/7/2020 6:41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panose="020B0502040204020203"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panose="020B0502040204020203"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958025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525127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986228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712915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2688" rtl="0" eaLnBrk="1" fontAlgn="auto" latinLnBrk="0" hangingPunct="1">
              <a:lnSpc>
                <a:spcPct val="100000"/>
              </a:lnSpc>
              <a:spcBef>
                <a:spcPts val="0"/>
              </a:spcBef>
              <a:spcAft>
                <a:spcPts val="0"/>
              </a:spcAft>
              <a:buClrTx/>
              <a:buSzTx/>
              <a:buFontTx/>
              <a:buNone/>
              <a:tabLst/>
              <a:defRPr/>
            </a:pPr>
            <a:fld id="{5F2D3714-B553-A044-BA72-366907BA36B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32688"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934664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0ECFDC7D-F4BE-4668-920D-08874925A5D7}" type="datetime8">
              <a:rPr lang="en-US" smtClean="0">
                <a:solidFill>
                  <a:prstClr val="black"/>
                </a:solidFill>
              </a:rPr>
              <a:t>1/7/2020 6:41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13</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0502122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4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5.xml"/></Relationships>
</file>

<file path=ppt/slideLayouts/_rels/slideLayout14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Master" Target="../slideMasters/slideMaster6.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Master" Target="../slideMasters/slideMaster6.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Master" Target="../slideMasters/slideMaster6.xml"/></Relationships>
</file>

<file path=ppt/slideLayouts/_rels/slideLayout15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6.xml"/></Relationships>
</file>

<file path=ppt/slideLayouts/_rels/slideLayout1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4.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Master" Target="../slideMasters/slideMaster6.xml"/></Relationships>
</file>

<file path=ppt/slideLayouts/_rels/slideLayout1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2.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Master" Target="../slideMasters/slideMaster6.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jpe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18.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2.png"/><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1.emf"/><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Master" Target="../slideMasters/slideMaster4.xml"/><Relationship Id="rId4" Type="http://schemas.openxmlformats.org/officeDocument/2006/relationships/image" Target="../media/image21.emf"/></Relationships>
</file>

<file path=ppt/slideLayouts/_rels/slideLayout9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1.emf"/><Relationship Id="rId1" Type="http://schemas.openxmlformats.org/officeDocument/2006/relationships/slideMaster" Target="../slideMasters/slideMaster4.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p:spTree>
      <p:nvGrpSpPr>
        <p:cNvPr id="1" name=""/>
        <p:cNvGrpSpPr/>
        <p:nvPr/>
      </p:nvGrpSpPr>
      <p:grpSpPr>
        <a:xfrm>
          <a:off x="0" y="0"/>
          <a:ext cx="0" cy="0"/>
          <a:chOff x="0" y="0"/>
          <a:chExt cx="0" cy="0"/>
        </a:xfrm>
      </p:grpSpPr>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5" name="Freeform 5" descr="Microsoft Ignite logo">
            <a:extLst>
              <a:ext uri="{FF2B5EF4-FFF2-40B4-BE49-F238E27FC236}">
                <a16:creationId xmlns:a16="http://schemas.microsoft.com/office/drawing/2014/main" id="{6DBD6B5B-68FC-44F2-A470-9C584137632D}"/>
              </a:ext>
            </a:extLst>
          </p:cNvPr>
          <p:cNvSpPr>
            <a:spLocks noEditPoints="1"/>
          </p:cNvSpPr>
          <p:nvPr userDrawn="1"/>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7207643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30798454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0756805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1720386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667086412"/>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83463773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58971420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52382486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cstate="email">
              <a:extLst>
                <a:ext uri="{28A0092B-C50C-407E-A947-70E740481C1C}">
                  <a14:useLocalDpi xmlns:a14="http://schemas.microsoft.com/office/drawing/2010/main"/>
                </a:ext>
              </a:extLst>
            </a:blip>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599702915"/>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cstate="email">
              <a:extLst>
                <a:ext uri="{28A0092B-C50C-407E-A947-70E740481C1C}">
                  <a14:useLocalDpi xmlns:a14="http://schemas.microsoft.com/office/drawing/2010/main"/>
                </a:ext>
              </a:extLst>
            </a:blip>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78332949"/>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cstate="email">
              <a:extLst>
                <a:ext uri="{28A0092B-C50C-407E-A947-70E740481C1C}">
                  <a14:useLocalDpi xmlns:a14="http://schemas.microsoft.com/office/drawing/2010/main"/>
                </a:ext>
              </a:extLst>
            </a:blip>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cstate="email">
              <a:extLst>
                <a:ext uri="{28A0092B-C50C-407E-A947-70E740481C1C}">
                  <a14:useLocalDpi xmlns:a14="http://schemas.microsoft.com/office/drawing/2010/main"/>
                </a:ext>
              </a:extLst>
            </a:blip>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51235640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cstate="email">
              <a:extLst>
                <a:ext uri="{28A0092B-C50C-407E-A947-70E740481C1C}">
                  <a14:useLocalDpi xmlns:a14="http://schemas.microsoft.com/office/drawing/2010/main"/>
                </a:ext>
              </a:extLst>
            </a:blip>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cstate="email">
              <a:extLst>
                <a:ext uri="{28A0092B-C50C-407E-A947-70E740481C1C}">
                  <a14:useLocalDpi xmlns:a14="http://schemas.microsoft.com/office/drawing/2010/main"/>
                </a:ext>
              </a:extLst>
            </a:blip>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cstate="email">
              <a:extLst>
                <a:ext uri="{28A0092B-C50C-407E-A947-70E740481C1C}">
                  <a14:useLocalDpi xmlns:a14="http://schemas.microsoft.com/office/drawing/2010/main"/>
                </a:ext>
              </a:extLst>
            </a:blip>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82018027"/>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025771916"/>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cstate="email">
              <a:extLst>
                <a:ext uri="{28A0092B-C50C-407E-A947-70E740481C1C}">
                  <a14:useLocalDpi xmlns:a14="http://schemas.microsoft.com/office/drawing/2010/main"/>
                </a:ext>
              </a:extLst>
            </a:blip>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2167771801"/>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82042286"/>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rgbClr val="FFFFFF"/>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278251346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73052900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spTree>
    <p:extLst>
      <p:ext uri="{BB962C8B-B14F-4D97-AF65-F5344CB8AC3E}">
        <p14:creationId xmlns:p14="http://schemas.microsoft.com/office/powerpoint/2010/main" val="2310908359"/>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FFFF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29581152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742854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FFFF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732013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999736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Tree>
    <p:extLst>
      <p:ext uri="{BB962C8B-B14F-4D97-AF65-F5344CB8AC3E}">
        <p14:creationId xmlns:p14="http://schemas.microsoft.com/office/powerpoint/2010/main" val="130885658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243794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8654062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2497980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7947518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24.xml><?xml version="1.0" encoding="utf-8"?>
<p:sldLayout xmlns:a="http://schemas.openxmlformats.org/drawingml/2006/main" xmlns:r="http://schemas.openxmlformats.org/officeDocument/2006/relationships" xmlns:p="http://schemas.openxmlformats.org/presentationml/2006/main" showMasterSp="0"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solidFill>
                  <a:schemeClr val="tx1"/>
                </a:soli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165426965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125.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7612714"/>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489079" y="228602"/>
            <a:ext cx="11296416" cy="656655"/>
          </a:xfrm>
        </p:spPr>
        <p:txBody>
          <a:bodyPr/>
          <a:lstStyle>
            <a:lvl1pPr marL="0" indent="0">
              <a:buFont typeface="Wingdings" panose="05000000000000000000" pitchFamily="2" charset="2"/>
              <a:buNone/>
              <a:defRPr sz="4267"/>
            </a:lvl1pPr>
          </a:lstStyle>
          <a:p>
            <a:r>
              <a:rPr lang="en-US"/>
              <a:t>Click to edit Master title style</a:t>
            </a:r>
          </a:p>
        </p:txBody>
      </p:sp>
      <p:sp>
        <p:nvSpPr>
          <p:cNvPr id="3" name="Text Placeholder 2"/>
          <p:cNvSpPr>
            <a:spLocks noGrp="1"/>
          </p:cNvSpPr>
          <p:nvPr>
            <p:ph type="body" sz="quarter" idx="10"/>
          </p:nvPr>
        </p:nvSpPr>
        <p:spPr>
          <a:xfrm>
            <a:off x="584200" y="1435498"/>
            <a:ext cx="11018520" cy="1612749"/>
          </a:xfrm>
        </p:spPr>
        <p:txBody>
          <a:bodyPr/>
          <a:lstStyle>
            <a:lvl1pPr marL="228594" indent="-228594">
              <a:buFont typeface="Wingdings" panose="05000000000000000000" pitchFamily="2" charset="2"/>
              <a:buChar char="§"/>
              <a:defRPr/>
            </a:lvl1pPr>
            <a:lvl2pPr marL="457189" indent="-228594">
              <a:buFont typeface="Wingdings" panose="05000000000000000000" pitchFamily="2" charset="2"/>
              <a:buChar char="§"/>
              <a:defRPr/>
            </a:lvl2pPr>
            <a:lvl3pPr marL="657209" indent="-200020">
              <a:buFont typeface="Wingdings" panose="05000000000000000000" pitchFamily="2" charset="2"/>
              <a:buChar char="§"/>
              <a:defRPr/>
            </a:lvl3pPr>
            <a:lvl4pPr marL="842942" indent="-180970">
              <a:buFont typeface="Wingdings" panose="05000000000000000000" pitchFamily="2" charset="2"/>
              <a:buChar char="§"/>
              <a:defRPr/>
            </a:lvl4pPr>
            <a:lvl5pPr marL="1023913" indent="-168270">
              <a:buFont typeface="Wingdings" panose="05000000000000000000" pitchFamily="2" charset="2"/>
              <a:buChar cha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106324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89078" y="228601"/>
            <a:ext cx="11296417" cy="812531"/>
          </a:xfrm>
        </p:spPr>
        <p:txBody>
          <a:bodyPr/>
          <a:lstStyle>
            <a:lvl1pPr>
              <a:defRPr/>
            </a:lvl1pPr>
          </a:lstStyle>
          <a:p>
            <a:r>
              <a:rPr lang="en-US"/>
              <a:t>Click to edit Master title style</a:t>
            </a:r>
          </a:p>
        </p:txBody>
      </p:sp>
      <p:sp>
        <p:nvSpPr>
          <p:cNvPr id="3" name="Content Placeholder 2"/>
          <p:cNvSpPr>
            <a:spLocks noGrp="1"/>
          </p:cNvSpPr>
          <p:nvPr>
            <p:ph idx="1"/>
          </p:nvPr>
        </p:nvSpPr>
        <p:spPr>
          <a:xfrm>
            <a:off x="489078" y="1444752"/>
            <a:ext cx="11296417" cy="2858219"/>
          </a:xfrm>
        </p:spPr>
        <p:txBody>
          <a:bodyPr/>
          <a:lstStyle>
            <a:lvl1pPr>
              <a:lnSpc>
                <a:spcPct val="100000"/>
              </a:lnSpc>
              <a:spcBef>
                <a:spcPts val="1600"/>
              </a:spcBef>
              <a:buClrTx/>
              <a:defRPr/>
            </a:lvl1pPr>
            <a:lvl2pPr marL="1528195" indent="-524920" defTabSz="1667892">
              <a:lnSpc>
                <a:spcPct val="100000"/>
              </a:lnSpc>
              <a:spcBef>
                <a:spcPts val="400"/>
              </a:spcBef>
              <a:buClrTx/>
              <a:defRPr/>
            </a:lvl2pPr>
            <a:lvl3pPr marL="2216095" indent="-459306">
              <a:lnSpc>
                <a:spcPct val="100000"/>
              </a:lnSpc>
              <a:buClrTx/>
              <a:defRPr/>
            </a:lvl3pPr>
            <a:lvl4pPr marL="2825680" indent="-459306">
              <a:lnSpc>
                <a:spcPct val="100000"/>
              </a:lnSpc>
              <a:buClrTx/>
              <a:defRPr/>
            </a:lvl4pPr>
            <a:lvl5pPr marL="3433148" indent="-446606">
              <a:lnSpc>
                <a:spcPct val="100000"/>
              </a:lnSpc>
              <a:buClrTx/>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5993455"/>
      </p:ext>
    </p:extLst>
  </p:cSld>
  <p:clrMapOvr>
    <a:masterClrMapping/>
  </p:clrMapOvr>
  <p:transition spd="slow">
    <p:push/>
  </p:transition>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93906" y="228603"/>
            <a:ext cx="11295781" cy="812531"/>
          </a:xfrm>
        </p:spPr>
        <p:txBody>
          <a:bodyPr/>
          <a:lstStyle>
            <a:lvl1pPr>
              <a:defRPr/>
            </a:lvl1pPr>
          </a:lstStyle>
          <a:p>
            <a:r>
              <a:rPr lang="en-US"/>
              <a:t>Click to edit Master title style</a:t>
            </a:r>
          </a:p>
        </p:txBody>
      </p:sp>
      <p:sp>
        <p:nvSpPr>
          <p:cNvPr id="3" name="Content Placeholder 2"/>
          <p:cNvSpPr>
            <a:spLocks noGrp="1"/>
          </p:cNvSpPr>
          <p:nvPr>
            <p:ph sz="half" idx="1"/>
          </p:nvPr>
        </p:nvSpPr>
        <p:spPr>
          <a:xfrm>
            <a:off x="516073" y="1447805"/>
            <a:ext cx="5491005" cy="2884892"/>
          </a:xfrm>
        </p:spPr>
        <p:txBody>
          <a:bodyPr/>
          <a:lstStyle>
            <a:lvl1pPr marL="453271" indent="-453271">
              <a:lnSpc>
                <a:spcPct val="90000"/>
              </a:lnSpc>
              <a:defRPr sz="3733"/>
            </a:lvl1pPr>
            <a:lvl2pPr marL="897724" indent="-433870">
              <a:lnSpc>
                <a:spcPct val="90000"/>
              </a:lnSpc>
              <a:defRPr sz="3200"/>
            </a:lvl2pPr>
            <a:lvl3pPr marL="1271628" indent="-384486">
              <a:lnSpc>
                <a:spcPct val="90000"/>
              </a:lnSpc>
              <a:defRPr sz="2667"/>
            </a:lvl3pPr>
            <a:lvl4pPr marL="1636714" indent="-365086">
              <a:lnSpc>
                <a:spcPct val="90000"/>
              </a:lnSpc>
              <a:defRPr sz="2533"/>
            </a:lvl4pPr>
            <a:lvl5pPr marL="2021201" indent="-373904">
              <a:lnSpc>
                <a:spcPct val="90000"/>
              </a:lnSpc>
              <a:defRPr sz="2533"/>
            </a:lvl5pPr>
            <a:lvl6pPr>
              <a:defRPr sz="2533"/>
            </a:lvl6pPr>
            <a:lvl7pPr>
              <a:defRPr sz="2533"/>
            </a:lvl7pPr>
            <a:lvl8pPr>
              <a:defRPr sz="2533"/>
            </a:lvl8pPr>
            <a:lvl9pPr>
              <a:defRPr sz="25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83335" y="1447805"/>
            <a:ext cx="5494181" cy="2884892"/>
          </a:xfrm>
        </p:spPr>
        <p:txBody>
          <a:bodyPr/>
          <a:lstStyle>
            <a:lvl1pPr marL="463854" indent="-463854">
              <a:lnSpc>
                <a:spcPct val="90000"/>
              </a:lnSpc>
              <a:defRPr sz="3733"/>
            </a:lvl1pPr>
            <a:lvl2pPr marL="897724" indent="-453271">
              <a:lnSpc>
                <a:spcPct val="90000"/>
              </a:lnSpc>
              <a:defRPr sz="3200"/>
            </a:lvl2pPr>
            <a:lvl3pPr marL="1282211" indent="-403887">
              <a:lnSpc>
                <a:spcPct val="90000"/>
              </a:lnSpc>
              <a:defRPr sz="2667"/>
            </a:lvl3pPr>
            <a:lvl4pPr marL="1636714" indent="-354504">
              <a:lnSpc>
                <a:spcPct val="90000"/>
              </a:lnSpc>
              <a:defRPr sz="2533"/>
            </a:lvl4pPr>
            <a:lvl5pPr marL="2021201" indent="-365086">
              <a:lnSpc>
                <a:spcPct val="90000"/>
              </a:lnSpc>
              <a:defRPr sz="2533"/>
            </a:lvl5pPr>
            <a:lvl6pPr>
              <a:defRPr sz="2533"/>
            </a:lvl6pPr>
            <a:lvl7pPr>
              <a:defRPr sz="2533"/>
            </a:lvl7pPr>
            <a:lvl8pPr>
              <a:defRPr sz="2533"/>
            </a:lvl8pPr>
            <a:lvl9pPr>
              <a:defRPr sz="25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25281585"/>
      </p:ext>
    </p:extLst>
  </p:cSld>
  <p:clrMapOvr>
    <a:masterClrMapping/>
  </p:clrMapOvr>
  <p:transition spd="slow">
    <p:push/>
  </p:transition>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93904" y="228603"/>
            <a:ext cx="11161443" cy="812531"/>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516074" y="1296142"/>
            <a:ext cx="5487829" cy="461665"/>
          </a:xfrm>
        </p:spPr>
        <p:txBody>
          <a:bodyPr anchor="b"/>
          <a:lstStyle>
            <a:lvl1pPr marL="0" indent="0">
              <a:lnSpc>
                <a:spcPct val="90000"/>
              </a:lnSpc>
              <a:spcBef>
                <a:spcPts val="0"/>
              </a:spcBef>
              <a:buNone/>
              <a:defRPr sz="3333" b="1"/>
            </a:lvl1pPr>
            <a:lvl2pPr marL="609535" indent="0">
              <a:buNone/>
              <a:defRPr sz="2667" b="1"/>
            </a:lvl2pPr>
            <a:lvl3pPr marL="1219070" indent="0">
              <a:buNone/>
              <a:defRPr sz="2533" b="1"/>
            </a:lvl3pPr>
            <a:lvl4pPr marL="1828605" indent="0">
              <a:buNone/>
              <a:defRPr sz="2133" b="1"/>
            </a:lvl4pPr>
            <a:lvl5pPr marL="2438140" indent="0">
              <a:buNone/>
              <a:defRPr sz="2133" b="1"/>
            </a:lvl5pPr>
            <a:lvl6pPr marL="3047674" indent="0">
              <a:buNone/>
              <a:defRPr sz="2133" b="1"/>
            </a:lvl6pPr>
            <a:lvl7pPr marL="3657210" indent="0">
              <a:buNone/>
              <a:defRPr sz="2133" b="1"/>
            </a:lvl7pPr>
            <a:lvl8pPr marL="4266745" indent="0">
              <a:buNone/>
              <a:defRPr sz="2133" b="1"/>
            </a:lvl8pPr>
            <a:lvl9pPr marL="4876279" indent="0">
              <a:buNone/>
              <a:defRPr sz="2133" b="1"/>
            </a:lvl9pPr>
          </a:lstStyle>
          <a:p>
            <a:pPr lvl="0"/>
            <a:r>
              <a:rPr lang="en-US"/>
              <a:t>Click to edit Master text styles</a:t>
            </a:r>
          </a:p>
        </p:txBody>
      </p:sp>
      <p:sp>
        <p:nvSpPr>
          <p:cNvPr id="4" name="Content Placeholder 3"/>
          <p:cNvSpPr>
            <a:spLocks noGrp="1"/>
          </p:cNvSpPr>
          <p:nvPr>
            <p:ph sz="half" idx="2"/>
          </p:nvPr>
        </p:nvSpPr>
        <p:spPr>
          <a:xfrm>
            <a:off x="516073" y="2133603"/>
            <a:ext cx="5486400" cy="2072363"/>
          </a:xfrm>
        </p:spPr>
        <p:txBody>
          <a:bodyPr/>
          <a:lstStyle>
            <a:lvl1pPr marL="375669" indent="-375669">
              <a:defRPr sz="3067"/>
            </a:lvl1pPr>
            <a:lvl2pPr marL="749575" indent="-354504">
              <a:defRPr sz="2667"/>
            </a:lvl2pPr>
            <a:lvl3pPr marL="1084677" indent="-324521">
              <a:defRPr sz="2533"/>
            </a:lvl3pPr>
            <a:lvl4pPr marL="1400380" indent="-305122">
              <a:defRPr sz="2267"/>
            </a:lvl4pPr>
            <a:lvl5pPr marL="1705499" indent="-275138">
              <a:defRPr sz="2267"/>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89687" y="1296142"/>
            <a:ext cx="5487829" cy="461665"/>
          </a:xfrm>
        </p:spPr>
        <p:txBody>
          <a:bodyPr anchor="b"/>
          <a:lstStyle>
            <a:lvl1pPr marL="0" indent="0">
              <a:lnSpc>
                <a:spcPct val="90000"/>
              </a:lnSpc>
              <a:spcBef>
                <a:spcPts val="0"/>
              </a:spcBef>
              <a:buNone/>
              <a:defRPr sz="3333" b="1"/>
            </a:lvl1pPr>
            <a:lvl2pPr marL="609535" indent="0">
              <a:buNone/>
              <a:defRPr sz="2667" b="1"/>
            </a:lvl2pPr>
            <a:lvl3pPr marL="1219070" indent="0">
              <a:buNone/>
              <a:defRPr sz="2533" b="1"/>
            </a:lvl3pPr>
            <a:lvl4pPr marL="1828605" indent="0">
              <a:buNone/>
              <a:defRPr sz="2133" b="1"/>
            </a:lvl4pPr>
            <a:lvl5pPr marL="2438140" indent="0">
              <a:buNone/>
              <a:defRPr sz="2133" b="1"/>
            </a:lvl5pPr>
            <a:lvl6pPr marL="3047674" indent="0">
              <a:buNone/>
              <a:defRPr sz="2133" b="1"/>
            </a:lvl6pPr>
            <a:lvl7pPr marL="3657210" indent="0">
              <a:buNone/>
              <a:defRPr sz="2133" b="1"/>
            </a:lvl7pPr>
            <a:lvl8pPr marL="4266745" indent="0">
              <a:buNone/>
              <a:defRPr sz="2133" b="1"/>
            </a:lvl8pPr>
            <a:lvl9pPr marL="4876279" indent="0">
              <a:buNone/>
              <a:defRPr sz="2133" b="1"/>
            </a:lvl9pPr>
          </a:lstStyle>
          <a:p>
            <a:pPr lvl="0"/>
            <a:r>
              <a:rPr lang="en-US"/>
              <a:t>Click to edit Master text styles</a:t>
            </a:r>
          </a:p>
        </p:txBody>
      </p:sp>
      <p:sp>
        <p:nvSpPr>
          <p:cNvPr id="6" name="Content Placeholder 5"/>
          <p:cNvSpPr>
            <a:spLocks noGrp="1"/>
          </p:cNvSpPr>
          <p:nvPr>
            <p:ph sz="quarter" idx="4"/>
          </p:nvPr>
        </p:nvSpPr>
        <p:spPr>
          <a:xfrm>
            <a:off x="6189687" y="2133605"/>
            <a:ext cx="5487829" cy="2072363"/>
          </a:xfrm>
        </p:spPr>
        <p:txBody>
          <a:bodyPr/>
          <a:lstStyle>
            <a:lvl1pPr marL="395067" indent="-395067">
              <a:defRPr sz="3067"/>
            </a:lvl1pPr>
            <a:lvl2pPr marL="760156" indent="-365086">
              <a:defRPr sz="2667"/>
            </a:lvl2pPr>
            <a:lvl3pPr marL="1095258" indent="-326285">
              <a:defRPr sz="2533"/>
            </a:lvl3pPr>
            <a:lvl4pPr marL="1400380" indent="-315703">
              <a:defRPr sz="2267"/>
            </a:lvl4pPr>
            <a:lvl5pPr marL="1705499" indent="-294538">
              <a:defRPr sz="2267"/>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46414773"/>
      </p:ext>
    </p:extLst>
  </p:cSld>
  <p:clrMapOvr>
    <a:masterClrMapping/>
  </p:clrMapOvr>
  <p:transition spd="slow">
    <p:push/>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323359550"/>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93907" y="228603"/>
            <a:ext cx="11161444" cy="812531"/>
          </a:xfrm>
        </p:spPr>
        <p:txBody>
          <a:bodyPr/>
          <a:lstStyle>
            <a:lvl1pPr>
              <a:defRPr/>
            </a:lvl1pPr>
          </a:lstStyle>
          <a:p>
            <a:r>
              <a:rPr lang="en-US"/>
              <a:t>Click to edit Master title style</a:t>
            </a:r>
          </a:p>
        </p:txBody>
      </p:sp>
    </p:spTree>
    <p:extLst>
      <p:ext uri="{BB962C8B-B14F-4D97-AF65-F5344CB8AC3E}">
        <p14:creationId xmlns:p14="http://schemas.microsoft.com/office/powerpoint/2010/main" val="3502424338"/>
      </p:ext>
    </p:extLst>
  </p:cSld>
  <p:clrMapOvr>
    <a:masterClrMapping/>
  </p:clrMapOvr>
  <p:transition spd="slow">
    <p:push/>
  </p:transition>
</p:sldLayout>
</file>

<file path=ppt/slideLayouts/slideLayout1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0769079"/>
      </p:ext>
    </p:extLst>
  </p:cSld>
  <p:clrMapOvr>
    <a:masterClrMapping/>
  </p:clrMapOvr>
  <p:transition spd="slow">
    <p:push/>
  </p:transition>
</p:sldLayout>
</file>

<file path=ppt/slideLayouts/slideLayout132.xml><?xml version="1.0" encoding="utf-8"?>
<p:sldLayout xmlns:a="http://schemas.openxmlformats.org/drawingml/2006/main" xmlns:r="http://schemas.openxmlformats.org/officeDocument/2006/relationships" xmlns:p="http://schemas.openxmlformats.org/presentationml/2006/main">
  <p:cSld name="Title and Content- Bullets">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304800" y="1341122"/>
            <a:ext cx="11582400" cy="1764585"/>
          </a:xfrm>
        </p:spPr>
        <p:txBody>
          <a:bodyPr/>
          <a:lstStyle>
            <a:lvl1pPr>
              <a:buClr>
                <a:schemeClr val="tx1"/>
              </a:buClr>
              <a:defRPr>
                <a:solidFill>
                  <a:schemeClr val="tx1"/>
                </a:solidFill>
              </a:defRPr>
            </a:lvl1pPr>
            <a:lvl2pPr>
              <a:buClr>
                <a:schemeClr val="tx1"/>
              </a:buClr>
              <a:defRPr spc="-93" baseline="0">
                <a:solidFill>
                  <a:schemeClr val="tx1"/>
                </a:solidFill>
              </a:defRPr>
            </a:lvl2pPr>
            <a:lvl3pPr>
              <a:buClr>
                <a:schemeClr val="tx1"/>
              </a:buClr>
              <a:defRPr spc="-93" baseline="0">
                <a:solidFill>
                  <a:schemeClr val="tx1"/>
                </a:solidFill>
              </a:defRPr>
            </a:lvl3pPr>
            <a:lvl4pPr>
              <a:defRPr spc="-93" baseline="0">
                <a:solidFill>
                  <a:schemeClr val="tx2"/>
                </a:solidFill>
              </a:defRPr>
            </a:lvl4pPr>
            <a:lvl5pPr>
              <a:defRPr spc="-93" baseline="0">
                <a:solidFill>
                  <a:schemeClr val="tx2"/>
                </a:solidFill>
              </a:defRPr>
            </a:lvl5pPr>
          </a:lstStyle>
          <a:p>
            <a:pPr lvl="0"/>
            <a:r>
              <a:rPr lang="en-US"/>
              <a:t>Click to edit master text styles</a:t>
            </a:r>
          </a:p>
          <a:p>
            <a:pPr lvl="1"/>
            <a:r>
              <a:rPr lang="en-US"/>
              <a:t>Second level</a:t>
            </a:r>
          </a:p>
          <a:p>
            <a:pPr lvl="2"/>
            <a:r>
              <a:rPr lang="en-US"/>
              <a:t>Third level</a:t>
            </a:r>
          </a:p>
        </p:txBody>
      </p:sp>
      <p:sp>
        <p:nvSpPr>
          <p:cNvPr id="11" name="Title Placeholder 1"/>
          <p:cNvSpPr>
            <a:spLocks noGrp="1"/>
          </p:cNvSpPr>
          <p:nvPr>
            <p:ph type="title" hasCustomPrompt="1"/>
          </p:nvPr>
        </p:nvSpPr>
        <p:spPr>
          <a:xfrm>
            <a:off x="304800" y="228600"/>
            <a:ext cx="11582400" cy="975360"/>
          </a:xfrm>
          <a:prstGeom prst="rect">
            <a:avLst/>
          </a:prstGeom>
        </p:spPr>
        <p:txBody>
          <a:bodyPr vert="horz" lIns="0" tIns="45720" rIns="0" bIns="45720" rtlCol="0" anchor="ctr">
            <a:noAutofit/>
          </a:bodyPr>
          <a:lstStyle/>
          <a:p>
            <a:r>
              <a:rPr lang="en-US"/>
              <a:t>Click To Edit Master Title Style</a:t>
            </a:r>
          </a:p>
        </p:txBody>
      </p:sp>
      <p:sp>
        <p:nvSpPr>
          <p:cNvPr id="7" name="Slide Number Placeholder 13"/>
          <p:cNvSpPr>
            <a:spLocks noGrp="1"/>
          </p:cNvSpPr>
          <p:nvPr>
            <p:ph type="sldNum" sz="quarter" idx="4"/>
          </p:nvPr>
        </p:nvSpPr>
        <p:spPr>
          <a:xfrm>
            <a:off x="9029700" y="6492240"/>
            <a:ext cx="2844800" cy="228600"/>
          </a:xfrm>
          <a:prstGeom prst="rect">
            <a:avLst/>
          </a:prstGeom>
        </p:spPr>
        <p:txBody>
          <a:bodyPr vert="horz" lIns="0" tIns="0" rIns="0" bIns="0" rtlCol="0" anchor="b"/>
          <a:lstStyle>
            <a:lvl1pPr algn="r">
              <a:defRPr sz="1067">
                <a:solidFill>
                  <a:schemeClr val="tx1">
                    <a:tint val="75000"/>
                  </a:schemeClr>
                </a:solidFill>
              </a:defRPr>
            </a:lvl1pPr>
          </a:lstStyle>
          <a:p>
            <a:fld id="{4D559498-6F32-4518-B050-2445236CF51F}" type="slidenum">
              <a:rPr lang="en-US" smtClean="0">
                <a:solidFill>
                  <a:srgbClr val="292929">
                    <a:tint val="75000"/>
                  </a:srgbClr>
                </a:solidFill>
              </a:rPr>
              <a:pPr/>
              <a:t>‹#›</a:t>
            </a:fld>
            <a:endParaRPr lang="en-US">
              <a:solidFill>
                <a:srgbClr val="292929">
                  <a:tint val="75000"/>
                </a:srgbClr>
              </a:solidFill>
            </a:endParaRPr>
          </a:p>
        </p:txBody>
      </p:sp>
      <p:sp>
        <p:nvSpPr>
          <p:cNvPr id="8" name="Footer Placeholder 12"/>
          <p:cNvSpPr>
            <a:spLocks noGrp="1"/>
          </p:cNvSpPr>
          <p:nvPr>
            <p:ph type="ftr" sz="quarter" idx="3"/>
          </p:nvPr>
        </p:nvSpPr>
        <p:spPr>
          <a:xfrm>
            <a:off x="4165600" y="6492240"/>
            <a:ext cx="3860800" cy="228600"/>
          </a:xfrm>
          <a:prstGeom prst="rect">
            <a:avLst/>
          </a:prstGeom>
        </p:spPr>
        <p:txBody>
          <a:bodyPr vert="horz" lIns="0" tIns="0" rIns="0" bIns="0" rtlCol="0" anchor="b"/>
          <a:lstStyle>
            <a:lvl1pPr algn="ctr">
              <a:defRPr sz="1067">
                <a:solidFill>
                  <a:schemeClr val="tx1">
                    <a:tint val="75000"/>
                  </a:schemeClr>
                </a:solidFill>
              </a:defRPr>
            </a:lvl1pPr>
          </a:lstStyle>
          <a:p>
            <a:r>
              <a:rPr lang="en-US">
                <a:solidFill>
                  <a:srgbClr val="292929">
                    <a:tint val="75000"/>
                  </a:srgbClr>
                </a:solidFill>
              </a:rPr>
              <a:t>Microsoft Confidential</a:t>
            </a:r>
          </a:p>
        </p:txBody>
      </p:sp>
      <p:sp>
        <p:nvSpPr>
          <p:cNvPr id="9" name="Date Placeholder 3"/>
          <p:cNvSpPr>
            <a:spLocks noGrp="1"/>
          </p:cNvSpPr>
          <p:nvPr>
            <p:ph type="dt" sz="half" idx="2"/>
          </p:nvPr>
        </p:nvSpPr>
        <p:spPr>
          <a:xfrm>
            <a:off x="304800" y="6464808"/>
            <a:ext cx="2844800" cy="256032"/>
          </a:xfrm>
          <a:prstGeom prst="rect">
            <a:avLst/>
          </a:prstGeom>
        </p:spPr>
        <p:txBody>
          <a:bodyPr vert="horz" lIns="0" tIns="0" rIns="0" bIns="0" rtlCol="0" anchor="b"/>
          <a:lstStyle>
            <a:lvl1pPr algn="l">
              <a:defRPr lang="en-US" sz="1067" smtClean="0">
                <a:solidFill>
                  <a:schemeClr val="tx1">
                    <a:tint val="75000"/>
                  </a:schemeClr>
                </a:solidFill>
              </a:defRPr>
            </a:lvl1pPr>
          </a:lstStyle>
          <a:p>
            <a:fld id="{FB4469CA-BC42-4EEE-A9C1-09712B6765A2}" type="datetimeFigureOut">
              <a:rPr lang="en-US">
                <a:solidFill>
                  <a:srgbClr val="292929">
                    <a:tint val="75000"/>
                  </a:srgbClr>
                </a:solidFill>
              </a:rPr>
              <a:pPr/>
              <a:t>1/7/2020</a:t>
            </a:fld>
            <a:endParaRPr>
              <a:solidFill>
                <a:srgbClr val="292929">
                  <a:tint val="75000"/>
                </a:srgbClr>
              </a:solidFill>
            </a:endParaRPr>
          </a:p>
        </p:txBody>
      </p:sp>
    </p:spTree>
    <p:extLst>
      <p:ext uri="{BB962C8B-B14F-4D97-AF65-F5344CB8AC3E}">
        <p14:creationId xmlns:p14="http://schemas.microsoft.com/office/powerpoint/2010/main" val="2372043846"/>
      </p:ext>
    </p:extLst>
  </p:cSld>
  <p:clrMapOvr>
    <a:masterClrMapping/>
  </p:clrMapOvr>
  <mc:AlternateContent xmlns:mc="http://schemas.openxmlformats.org/markup-compatibility/2006" xmlns:p14="http://schemas.microsoft.com/office/powerpoint/2010/main">
    <mc:Choice Requires="p14">
      <p:transition spd="slow" p14:dur="1500">
        <p:push/>
      </p:transition>
    </mc:Choice>
    <mc:Fallback xmlns="">
      <p:transition spd="slow">
        <p:push/>
      </p:transition>
    </mc:Fallback>
  </mc:AlternateContent>
</p:sldLayout>
</file>

<file path=ppt/slideLayouts/slideLayout133.xml><?xml version="1.0" encoding="utf-8"?>
<p:sldLayout xmlns:a="http://schemas.openxmlformats.org/drawingml/2006/main" xmlns:r="http://schemas.openxmlformats.org/officeDocument/2006/relationships" xmlns:p="http://schemas.openxmlformats.org/presentationml/2006/main" userDrawn="1">
  <p:cSld name="Presentation Title screen">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DE27EAF-70C7-479F-8CDD-0A656124AB32}"/>
              </a:ext>
            </a:extLst>
          </p:cNvPr>
          <p:cNvSpPr/>
          <p:nvPr userDrawn="1"/>
        </p:nvSpPr>
        <p:spPr bwMode="auto">
          <a:xfrm>
            <a:off x="5326064" y="1"/>
            <a:ext cx="6865937" cy="6865937"/>
          </a:xfrm>
          <a:prstGeom prst="rect">
            <a:avLst/>
          </a:prstGeom>
          <a:solidFill>
            <a:srgbClr val="0078D4"/>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49"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5" y="1908478"/>
            <a:ext cx="4167887" cy="1625060"/>
          </a:xfrm>
        </p:spPr>
        <p:txBody>
          <a:bodyPr anchor="b" anchorCtr="0">
            <a:spAutoFit/>
          </a:bodyPr>
          <a:lstStyle>
            <a:lvl1pPr>
              <a:defRPr/>
            </a:lvl1pPr>
          </a:lstStyle>
          <a:p>
            <a:r>
              <a:rPr lang="en-US"/>
              <a:t>Presentation title </a:t>
            </a:r>
          </a:p>
        </p:txBody>
      </p:sp>
      <p:sp>
        <p:nvSpPr>
          <p:cNvPr id="5" name="Text Placeholder 4"/>
          <p:cNvSpPr>
            <a:spLocks noGrp="1"/>
          </p:cNvSpPr>
          <p:nvPr>
            <p:ph type="body" sz="quarter" idx="12" hasCustomPrompt="1"/>
          </p:nvPr>
        </p:nvSpPr>
        <p:spPr>
          <a:xfrm>
            <a:off x="582043" y="3962401"/>
            <a:ext cx="4164583" cy="276999"/>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a:t>
            </a:r>
          </a:p>
        </p:txBody>
      </p:sp>
      <p:pic>
        <p:nvPicPr>
          <p:cNvPr id="8" name="Picture 7" descr="A screenshot of a computer&#10;&#10;Description generated with high confidence">
            <a:extLst>
              <a:ext uri="{FF2B5EF4-FFF2-40B4-BE49-F238E27FC236}">
                <a16:creationId xmlns:a16="http://schemas.microsoft.com/office/drawing/2014/main" id="{7F6B113F-63E0-4604-B908-E444BC78961C}"/>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5335589" y="9657"/>
            <a:ext cx="6856412" cy="5136868"/>
          </a:xfrm>
          <a:prstGeom prst="rect">
            <a:avLst/>
          </a:prstGeom>
        </p:spPr>
      </p:pic>
    </p:spTree>
    <p:extLst>
      <p:ext uri="{BB962C8B-B14F-4D97-AF65-F5344CB8AC3E}">
        <p14:creationId xmlns:p14="http://schemas.microsoft.com/office/powerpoint/2010/main" val="3805884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4.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489079" y="228602"/>
            <a:ext cx="11296416" cy="590931"/>
          </a:xfrm>
        </p:spPr>
        <p:txBody>
          <a:bodyPr/>
          <a:lstStyle>
            <a:lvl1pPr marL="0" indent="0">
              <a:buFont typeface="Wingdings" panose="05000000000000000000" pitchFamily="2" charset="2"/>
              <a:buNone/>
              <a:defRPr sz="4267"/>
            </a:lvl1pPr>
          </a:lstStyle>
          <a:p>
            <a:r>
              <a:rPr lang="en-US"/>
              <a:t>Click to edit Master title style</a:t>
            </a:r>
          </a:p>
        </p:txBody>
      </p:sp>
      <p:sp>
        <p:nvSpPr>
          <p:cNvPr id="3" name="Text Placeholder 2"/>
          <p:cNvSpPr>
            <a:spLocks noGrp="1"/>
          </p:cNvSpPr>
          <p:nvPr>
            <p:ph type="body" sz="quarter" idx="10"/>
          </p:nvPr>
        </p:nvSpPr>
        <p:spPr>
          <a:xfrm>
            <a:off x="584200" y="1435498"/>
            <a:ext cx="11018520" cy="2667397"/>
          </a:xfrm>
        </p:spPr>
        <p:txBody>
          <a:bodyPr/>
          <a:lstStyle>
            <a:lvl1pPr marL="228594" indent="-228594">
              <a:buFont typeface="Wingdings" panose="05000000000000000000" pitchFamily="2" charset="2"/>
              <a:buChar char="§"/>
              <a:defRPr/>
            </a:lvl1pPr>
            <a:lvl2pPr marL="457189" indent="-228594">
              <a:buFont typeface="Wingdings" panose="05000000000000000000" pitchFamily="2" charset="2"/>
              <a:buChar char="§"/>
              <a:defRPr/>
            </a:lvl2pPr>
            <a:lvl3pPr marL="657209" indent="-200020">
              <a:buFont typeface="Wingdings" panose="05000000000000000000" pitchFamily="2" charset="2"/>
              <a:buChar char="§"/>
              <a:defRPr/>
            </a:lvl3pPr>
            <a:lvl4pPr marL="842942" indent="-180970">
              <a:buFont typeface="Wingdings" panose="05000000000000000000" pitchFamily="2" charset="2"/>
              <a:buChar char="§"/>
              <a:defRPr/>
            </a:lvl4pPr>
            <a:lvl5pPr marL="1023913" indent="-168270">
              <a:buFont typeface="Wingdings" panose="05000000000000000000" pitchFamily="2" charset="2"/>
              <a:buChar cha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3519938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5.xml><?xml version="1.0" encoding="utf-8"?>
<p:sldLayout xmlns:a="http://schemas.openxmlformats.org/drawingml/2006/main" xmlns:r="http://schemas.openxmlformats.org/officeDocument/2006/relationships" xmlns:p="http://schemas.openxmlformats.org/presentationml/2006/main"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1" y="1434371"/>
            <a:ext cx="11018520" cy="2667397"/>
          </a:xfrm>
        </p:spPr>
        <p:txBody>
          <a:bodyPr wrap="square">
            <a:spAutoFit/>
          </a:bodyPr>
          <a:lstStyle>
            <a:lvl1pPr marL="0" indent="0">
              <a:buNone/>
              <a:defRPr/>
            </a:lvl1pPr>
            <a:lvl2pPr marL="228594" indent="0">
              <a:buNone/>
              <a:defRPr/>
            </a:lvl2pPr>
            <a:lvl3pPr marL="457189" indent="0">
              <a:buNone/>
              <a:defRPr/>
            </a:lvl3pPr>
            <a:lvl4pPr marL="685783" indent="0">
              <a:buNone/>
              <a:defRPr/>
            </a:lvl4pPr>
            <a:lvl5pPr marL="914377"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3360486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36.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a:xfrm>
            <a:off x="489079" y="228603"/>
            <a:ext cx="11296416" cy="664797"/>
          </a:xfrm>
        </p:spPr>
        <p:txBody>
          <a:bodyPr/>
          <a:lstStyle>
            <a:lvl1pPr>
              <a:defRPr sz="4800"/>
            </a:lvl1pPr>
          </a:lstStyle>
          <a:p>
            <a:r>
              <a:rPr lang="en-US"/>
              <a:t>Click to edit Master title style</a:t>
            </a:r>
          </a:p>
        </p:txBody>
      </p:sp>
      <p:sp>
        <p:nvSpPr>
          <p:cNvPr id="6" name="Text Placeholder 5"/>
          <p:cNvSpPr>
            <a:spLocks noGrp="1"/>
          </p:cNvSpPr>
          <p:nvPr>
            <p:ph type="body" sz="quarter" idx="10"/>
          </p:nvPr>
        </p:nvSpPr>
        <p:spPr>
          <a:xfrm>
            <a:off x="269241" y="1189180"/>
            <a:ext cx="11653523" cy="2319353"/>
          </a:xfrm>
        </p:spPr>
        <p:txBody>
          <a:bodyPr/>
          <a:lstStyle>
            <a:lvl1pPr marL="0" indent="0">
              <a:buNone/>
              <a:defRPr sz="3920">
                <a:gradFill>
                  <a:gsLst>
                    <a:gs pos="1250">
                      <a:schemeClr val="tx2"/>
                    </a:gs>
                    <a:gs pos="99000">
                      <a:schemeClr val="tx2"/>
                    </a:gs>
                  </a:gsLst>
                  <a:lin ang="5400000" scaled="0"/>
                </a:gradFill>
              </a:defRPr>
            </a:lvl1pPr>
            <a:lvl2pPr marL="0" indent="0">
              <a:buFontTx/>
              <a:buNone/>
              <a:defRPr sz="1961"/>
            </a:lvl2pPr>
            <a:lvl3pPr marL="224049" indent="0">
              <a:buNone/>
              <a:defRPr/>
            </a:lvl3pPr>
            <a:lvl4pPr marL="448095" indent="0">
              <a:buNone/>
              <a:defRPr/>
            </a:lvl4pPr>
            <a:lvl5pPr marL="672145"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70378506"/>
      </p:ext>
    </p:extLst>
  </p:cSld>
  <p:clrMapOvr>
    <a:masterClrMapping/>
  </p:clrMapOvr>
  <p:transition>
    <p:fade/>
  </p:transition>
</p:sldLayout>
</file>

<file path=ppt/slideLayouts/slideLayout137.xml><?xml version="1.0" encoding="utf-8"?>
<p:sldLayout xmlns:a="http://schemas.openxmlformats.org/drawingml/2006/main" xmlns:r="http://schemas.openxmlformats.org/officeDocument/2006/relationships" xmlns:p="http://schemas.openxmlformats.org/presentationml/2006/main" userDrawn="1">
  <p:cSld name="Title &amp; Bullete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a:xfrm>
            <a:off x="489079" y="228603"/>
            <a:ext cx="11296416" cy="664797"/>
          </a:xfrm>
        </p:spPr>
        <p:txBody>
          <a:bodyPr/>
          <a:lstStyle>
            <a:lvl1pPr>
              <a:defRPr sz="4800"/>
            </a:lvl1pPr>
          </a:lstStyle>
          <a:p>
            <a:r>
              <a:rPr lang="en-US"/>
              <a:t>Click to edit Master title style</a:t>
            </a:r>
          </a:p>
        </p:txBody>
      </p:sp>
      <p:sp>
        <p:nvSpPr>
          <p:cNvPr id="3" name="Text Placeholder 2"/>
          <p:cNvSpPr>
            <a:spLocks noGrp="1"/>
          </p:cNvSpPr>
          <p:nvPr>
            <p:ph type="body" sz="quarter" idx="10"/>
          </p:nvPr>
        </p:nvSpPr>
        <p:spPr>
          <a:xfrm>
            <a:off x="584200" y="1435498"/>
            <a:ext cx="11018520" cy="2367828"/>
          </a:xfrm>
        </p:spPr>
        <p:txBody>
          <a:bodyPr/>
          <a:lstStyle>
            <a:lvl1pPr>
              <a:defRPr sz="3733"/>
            </a:lvl1pPr>
            <a:lvl2pPr>
              <a:defRPr sz="3200"/>
            </a:lvl2pPr>
            <a:lvl3pPr>
              <a:defRPr sz="2667"/>
            </a:lvl3pPr>
            <a:lvl4pPr>
              <a:defRPr sz="2400"/>
            </a:lvl4pPr>
            <a:lvl5pPr>
              <a:defRPr sz="24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1370235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8.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8"/>
            <a:ext cx="11018520" cy="26673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576037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39.xml><?xml version="1.0" encoding="utf-8"?>
<p:sldLayout xmlns:a="http://schemas.openxmlformats.org/drawingml/2006/main" xmlns:r="http://schemas.openxmlformats.org/officeDocument/2006/relationships" xmlns:p="http://schemas.openxmlformats.org/presentationml/2006/main" type="obj">
  <p:cSld name="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F552C-5FF4-4B9C-9DEB-0AE69C12516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1E03135-40A9-4245-91CE-7D5F2C77D06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4C4F8E-2136-439F-AA23-C92D8C0F0EE3}"/>
              </a:ext>
            </a:extLst>
          </p:cNvPr>
          <p:cNvSpPr>
            <a:spLocks noGrp="1"/>
          </p:cNvSpPr>
          <p:nvPr>
            <p:ph type="dt" sz="half" idx="10"/>
          </p:nvPr>
        </p:nvSpPr>
        <p:spPr/>
        <p:txBody>
          <a:bodyPr/>
          <a:lstStyle/>
          <a:p>
            <a:fld id="{19436092-BD96-4373-A141-C2218AA9DE54}" type="datetimeFigureOut">
              <a:rPr lang="en-US" smtClean="0"/>
              <a:t>1/7/2020</a:t>
            </a:fld>
            <a:endParaRPr lang="en-US"/>
          </a:p>
        </p:txBody>
      </p:sp>
      <p:sp>
        <p:nvSpPr>
          <p:cNvPr id="5" name="Footer Placeholder 4">
            <a:extLst>
              <a:ext uri="{FF2B5EF4-FFF2-40B4-BE49-F238E27FC236}">
                <a16:creationId xmlns:a16="http://schemas.microsoft.com/office/drawing/2014/main" id="{033AA756-BE98-4A31-A394-B58835A849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309495-542C-40FC-BFA8-EE742AB16121}"/>
              </a:ext>
            </a:extLst>
          </p:cNvPr>
          <p:cNvSpPr>
            <a:spLocks noGrp="1"/>
          </p:cNvSpPr>
          <p:nvPr>
            <p:ph type="sldNum" sz="quarter" idx="12"/>
          </p:nvPr>
        </p:nvSpPr>
        <p:spPr/>
        <p:txBody>
          <a:bodyPr/>
          <a:lstStyle/>
          <a:p>
            <a:fld id="{B399A3BA-BAF6-494F-90B0-ADECAFBEF328}" type="slidenum">
              <a:rPr lang="en-US" smtClean="0"/>
              <a:t>‹#›</a:t>
            </a:fld>
            <a:endParaRPr lang="en-US"/>
          </a:p>
        </p:txBody>
      </p:sp>
    </p:spTree>
    <p:extLst>
      <p:ext uri="{BB962C8B-B14F-4D97-AF65-F5344CB8AC3E}">
        <p14:creationId xmlns:p14="http://schemas.microsoft.com/office/powerpoint/2010/main" val="17510162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2151700575"/>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40.xml><?xml version="1.0" encoding="utf-8"?>
<p:sldLayout xmlns:a="http://schemas.openxmlformats.org/drawingml/2006/main" xmlns:r="http://schemas.openxmlformats.org/officeDocument/2006/relationships" xmlns:p="http://schemas.openxmlformats.org/presentationml/2006/main"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471172"/>
          </a:xfrm>
        </p:spPr>
        <p:txBody>
          <a:bodyPr wrap="square">
            <a:spAutoFit/>
          </a:bodyPr>
          <a:lstStyle>
            <a:lvl1pPr marL="231769" indent="-231769">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28" indent="-171446">
              <a:buFont typeface="Wingdings" panose="05000000000000000000" pitchFamily="2" charset="2"/>
              <a:buChar char=""/>
              <a:defRPr sz="2000" b="0"/>
            </a:lvl2pPr>
            <a:lvl3pPr marL="639747" indent="-188909">
              <a:buFont typeface="Wingdings" panose="05000000000000000000" pitchFamily="2" charset="2"/>
              <a:buChar char=""/>
              <a:tabLst/>
              <a:defRPr sz="1600" b="0"/>
            </a:lvl3pPr>
            <a:lvl4pPr marL="828654" indent="-176209">
              <a:buFont typeface="Wingdings" panose="05000000000000000000" pitchFamily="2" charset="2"/>
              <a:buChar char=""/>
              <a:defRPr sz="1400" b="0"/>
            </a:lvl4pPr>
            <a:lvl5pPr marL="1023913" indent="-169858">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5" y="1437481"/>
            <a:ext cx="5212080" cy="1471172"/>
          </a:xfrm>
        </p:spPr>
        <p:txBody>
          <a:bodyPr wrap="square">
            <a:spAutoFit/>
          </a:bodyPr>
          <a:lstStyle>
            <a:lvl1pPr marL="231769" indent="-231769">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28" indent="-171446">
              <a:buFont typeface="Wingdings" panose="05000000000000000000" pitchFamily="2" charset="2"/>
              <a:buChar char=""/>
              <a:defRPr sz="2000" b="0"/>
            </a:lvl2pPr>
            <a:lvl3pPr marL="639747" indent="-188909">
              <a:buFont typeface="Wingdings" panose="05000000000000000000" pitchFamily="2" charset="2"/>
              <a:buChar char=""/>
              <a:tabLst/>
              <a:defRPr sz="1600" b="0"/>
            </a:lvl3pPr>
            <a:lvl4pPr marL="828654" indent="-176209">
              <a:buFont typeface="Wingdings" panose="05000000000000000000" pitchFamily="2" charset="2"/>
              <a:buChar char=""/>
              <a:defRPr sz="1400" b="0"/>
            </a:lvl4pPr>
            <a:lvl5pPr marL="1023913" indent="-169858">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8446583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41.xml><?xml version="1.0" encoding="utf-8"?>
<p:sldLayout xmlns:a="http://schemas.openxmlformats.org/drawingml/2006/main" xmlns:r="http://schemas.openxmlformats.org/officeDocument/2006/relationships" xmlns:p="http://schemas.openxmlformats.org/presentationml/2006/main"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5996" y="620429"/>
            <a:ext cx="11306469" cy="410369"/>
          </a:xfrm>
        </p:spPr>
        <p:txBody>
          <a:bodyPr wrap="square" lIns="0" tIns="0" rIns="0" bIns="0">
            <a:spAutoFit/>
          </a:bodyPr>
          <a:lstStyle>
            <a:lvl1pPr>
              <a:lnSpc>
                <a:spcPts val="3137"/>
              </a:lnSpc>
              <a:defRPr sz="2745">
                <a:solidFill>
                  <a:schemeClr val="tx1"/>
                </a:solidFill>
              </a:defRPr>
            </a:lvl1pPr>
          </a:lstStyle>
          <a:p>
            <a:r>
              <a:rPr lang="en-US"/>
              <a:t>Text option 1: three column bulleted list</a:t>
            </a:r>
          </a:p>
        </p:txBody>
      </p:sp>
      <p:sp>
        <p:nvSpPr>
          <p:cNvPr id="4" name="Text Placeholder 3"/>
          <p:cNvSpPr>
            <a:spLocks noGrp="1"/>
          </p:cNvSpPr>
          <p:nvPr>
            <p:ph type="body" sz="quarter" idx="10" hasCustomPrompt="1"/>
          </p:nvPr>
        </p:nvSpPr>
        <p:spPr>
          <a:xfrm>
            <a:off x="455997" y="1922587"/>
            <a:ext cx="9384447" cy="603539"/>
          </a:xfrm>
        </p:spPr>
        <p:txBody>
          <a:bodyPr wrap="square" lIns="0" tIns="0" rIns="0" bIns="0">
            <a:spAutoFit/>
          </a:bodyPr>
          <a:lstStyle>
            <a:lvl1pPr marL="0" indent="0">
              <a:lnSpc>
                <a:spcPts val="2353"/>
              </a:lnSpc>
              <a:buNone/>
              <a:defRPr lang="en-US" sz="1961" kern="1200" spc="0" baseline="0" dirty="0">
                <a:solidFill>
                  <a:schemeClr val="tx1"/>
                </a:solidFill>
                <a:latin typeface="+mn-lt"/>
                <a:ea typeface="+mn-ea"/>
                <a:cs typeface="+mn-cs"/>
              </a:defRPr>
            </a:lvl1pPr>
            <a:lvl2pPr marL="224092" indent="0">
              <a:buNone/>
              <a:defRPr/>
            </a:lvl2pPr>
            <a:lvl3pPr marL="448182" indent="0">
              <a:buNone/>
              <a:defRPr/>
            </a:lvl3pPr>
            <a:lvl4pPr marL="672274" indent="0">
              <a:buNone/>
              <a:defRPr/>
            </a:lvl4pPr>
            <a:lvl5pPr marL="896364" indent="0">
              <a:buNone/>
              <a:defRPr/>
            </a:lvl5pPr>
          </a:lstStyle>
          <a:p>
            <a:pPr lvl="0"/>
            <a:r>
              <a:rPr lang="en-US"/>
              <a:t>Subhead Segoe UI Regular 20/24. Dis </a:t>
            </a:r>
            <a:r>
              <a:rPr lang="en-US" err="1"/>
              <a:t>apid</a:t>
            </a:r>
            <a:r>
              <a:rPr lang="en-US"/>
              <a:t> </a:t>
            </a:r>
            <a:r>
              <a:rPr lang="en-US" err="1"/>
              <a:t>es</a:t>
            </a:r>
            <a:r>
              <a:rPr lang="en-US"/>
              <a:t> </a:t>
            </a:r>
            <a:r>
              <a:rPr lang="en-US" err="1"/>
              <a:t>simusanditis</a:t>
            </a:r>
            <a:r>
              <a:rPr lang="en-US"/>
              <a:t> </a:t>
            </a:r>
            <a:r>
              <a:rPr lang="en-US" err="1"/>
              <a:t>ea</a:t>
            </a:r>
            <a:r>
              <a:rPr lang="en-US"/>
              <a:t> ex et </a:t>
            </a:r>
            <a:r>
              <a:rPr lang="en-US" err="1"/>
              <a:t>illore</a:t>
            </a:r>
            <a:r>
              <a:rPr lang="en-US"/>
              <a:t>, </a:t>
            </a:r>
            <a:r>
              <a:rPr lang="en-US" err="1"/>
              <a:t>nectationet</a:t>
            </a:r>
            <a:r>
              <a:rPr lang="en-US"/>
              <a:t> </a:t>
            </a:r>
            <a:r>
              <a:rPr lang="en-US" err="1"/>
              <a:t>aut</a:t>
            </a:r>
            <a:r>
              <a:rPr lang="en-US"/>
              <a:t> </a:t>
            </a:r>
            <a:r>
              <a:rPr lang="en-US" err="1"/>
              <a:t>dic</a:t>
            </a:r>
            <a:r>
              <a:rPr lang="en-US"/>
              <a:t> </a:t>
            </a:r>
            <a:r>
              <a:rPr lang="en-US" err="1"/>
              <a:t>tem</a:t>
            </a:r>
            <a:r>
              <a:rPr lang="en-US"/>
              <a:t> </a:t>
            </a:r>
            <a:r>
              <a:rPr lang="en-US" err="1"/>
              <a:t>vit</a:t>
            </a:r>
            <a:r>
              <a:rPr lang="en-US"/>
              <a:t> </a:t>
            </a:r>
            <a:r>
              <a:rPr lang="en-US" err="1"/>
              <a:t>velestium</a:t>
            </a:r>
            <a:r>
              <a:rPr lang="en-US"/>
              <a:t> </a:t>
            </a:r>
            <a:r>
              <a:rPr lang="en-US" err="1"/>
              <a:t>reperro</a:t>
            </a:r>
            <a:r>
              <a:rPr lang="en-US"/>
              <a:t> </a:t>
            </a:r>
            <a:r>
              <a:rPr lang="en-US" err="1"/>
              <a:t>rroviduntion</a:t>
            </a:r>
            <a:r>
              <a:rPr lang="en-US"/>
              <a:t> </a:t>
            </a:r>
            <a:r>
              <a:rPr lang="en-US" err="1"/>
              <a:t>conem</a:t>
            </a:r>
            <a:r>
              <a:rPr lang="en-US"/>
              <a:t> </a:t>
            </a:r>
            <a:r>
              <a:rPr lang="en-US" err="1"/>
              <a:t>rehend</a:t>
            </a:r>
            <a:r>
              <a:rPr lang="en-US"/>
              <a:t>.</a:t>
            </a:r>
          </a:p>
        </p:txBody>
      </p:sp>
      <p:sp>
        <p:nvSpPr>
          <p:cNvPr id="5" name="Text Placeholder 4"/>
          <p:cNvSpPr>
            <a:spLocks noGrp="1"/>
          </p:cNvSpPr>
          <p:nvPr>
            <p:ph type="body" sz="quarter" idx="11" hasCustomPrompt="1"/>
          </p:nvPr>
        </p:nvSpPr>
        <p:spPr>
          <a:xfrm>
            <a:off x="455996" y="3151388"/>
            <a:ext cx="3618381" cy="2675220"/>
          </a:xfrm>
        </p:spPr>
        <p:txBody>
          <a:bodyPr lIns="0" tIns="0" rIns="0" bIns="0"/>
          <a:lstStyle>
            <a:lvl1pPr marL="0" indent="0">
              <a:lnSpc>
                <a:spcPts val="1765"/>
              </a:lnSpc>
              <a:spcBef>
                <a:spcPts val="0"/>
              </a:spcBef>
              <a:spcAft>
                <a:spcPts val="588"/>
              </a:spcAft>
              <a:buNone/>
              <a:defRPr sz="1372" b="0" spc="0" baseline="0">
                <a:solidFill>
                  <a:srgbClr val="008C72"/>
                </a:solidFill>
                <a:latin typeface="+mj-lt"/>
              </a:defRPr>
            </a:lvl1pPr>
            <a:lvl2pPr marL="280114" marR="0" indent="-280114" algn="l" defTabSz="914344"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82" indent="0">
              <a:buNone/>
              <a:defRPr/>
            </a:lvl3pPr>
            <a:lvl4pPr marL="672274" indent="0">
              <a:buNone/>
              <a:defRPr/>
            </a:lvl4pPr>
            <a:lvl5pPr marL="896364" indent="0">
              <a:buNone/>
              <a:defRPr/>
            </a:lvl5pPr>
          </a:lstStyle>
          <a:p>
            <a:pPr lvl="0"/>
            <a:r>
              <a:rPr lang="en-US"/>
              <a:t>Paragraph title Segoe UI </a:t>
            </a:r>
            <a:r>
              <a:rPr lang="en-US" err="1"/>
              <a:t>Semibold</a:t>
            </a:r>
            <a:r>
              <a:rPr lang="en-US"/>
              <a:t> 14/18</a:t>
            </a:r>
          </a:p>
          <a:p>
            <a:pPr marL="280114" marR="0" lvl="1" indent="-280114" algn="l" defTabSz="914344"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14" marR="0" lvl="1" indent="-280114" algn="l" defTabSz="914344"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1" name="Text Placeholder 4">
            <a:extLst>
              <a:ext uri="{FF2B5EF4-FFF2-40B4-BE49-F238E27FC236}">
                <a16:creationId xmlns:a16="http://schemas.microsoft.com/office/drawing/2014/main" id="{03383CEA-4FEB-4C9E-B7D6-3B36BC8EB75A}"/>
              </a:ext>
            </a:extLst>
          </p:cNvPr>
          <p:cNvSpPr>
            <a:spLocks noGrp="1"/>
          </p:cNvSpPr>
          <p:nvPr>
            <p:ph type="body" sz="quarter" idx="12" hasCustomPrompt="1"/>
          </p:nvPr>
        </p:nvSpPr>
        <p:spPr>
          <a:xfrm>
            <a:off x="4318450" y="3151388"/>
            <a:ext cx="3618381" cy="2675220"/>
          </a:xfrm>
        </p:spPr>
        <p:txBody>
          <a:bodyPr lIns="0" tIns="0" rIns="0" bIns="0"/>
          <a:lstStyle>
            <a:lvl1pPr marL="0" indent="0">
              <a:lnSpc>
                <a:spcPts val="1765"/>
              </a:lnSpc>
              <a:spcBef>
                <a:spcPts val="0"/>
              </a:spcBef>
              <a:spcAft>
                <a:spcPts val="588"/>
              </a:spcAft>
              <a:buNone/>
              <a:defRPr sz="1372" b="0" spc="0" baseline="0">
                <a:solidFill>
                  <a:srgbClr val="008C72"/>
                </a:solidFill>
                <a:latin typeface="+mj-lt"/>
              </a:defRPr>
            </a:lvl1pPr>
            <a:lvl2pPr marL="280114" marR="0" indent="-280114" algn="l" defTabSz="914344"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82" indent="0">
              <a:buNone/>
              <a:defRPr/>
            </a:lvl3pPr>
            <a:lvl4pPr marL="672274" indent="0">
              <a:buNone/>
              <a:defRPr/>
            </a:lvl4pPr>
            <a:lvl5pPr marL="896364" indent="0">
              <a:buNone/>
              <a:defRPr/>
            </a:lvl5pPr>
          </a:lstStyle>
          <a:p>
            <a:pPr lvl="0"/>
            <a:r>
              <a:rPr lang="en-US"/>
              <a:t>Paragraph title Segoe UI </a:t>
            </a:r>
            <a:r>
              <a:rPr lang="en-US" err="1"/>
              <a:t>Semibold</a:t>
            </a:r>
            <a:r>
              <a:rPr lang="en-US"/>
              <a:t> 14/18</a:t>
            </a:r>
          </a:p>
          <a:p>
            <a:pPr marL="280114" marR="0" lvl="1" indent="-280114" algn="l" defTabSz="914344"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14" marR="0" lvl="1" indent="-280114" algn="l" defTabSz="914344"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
        <p:nvSpPr>
          <p:cNvPr id="22" name="Text Placeholder 4">
            <a:extLst>
              <a:ext uri="{FF2B5EF4-FFF2-40B4-BE49-F238E27FC236}">
                <a16:creationId xmlns:a16="http://schemas.microsoft.com/office/drawing/2014/main" id="{35007055-7118-477F-B301-DB401591FA27}"/>
              </a:ext>
            </a:extLst>
          </p:cNvPr>
          <p:cNvSpPr>
            <a:spLocks noGrp="1"/>
          </p:cNvSpPr>
          <p:nvPr>
            <p:ph type="body" sz="quarter" idx="13" hasCustomPrompt="1"/>
          </p:nvPr>
        </p:nvSpPr>
        <p:spPr>
          <a:xfrm>
            <a:off x="8149960" y="3151388"/>
            <a:ext cx="3618381" cy="2675220"/>
          </a:xfrm>
        </p:spPr>
        <p:txBody>
          <a:bodyPr lIns="0" tIns="0" rIns="0" bIns="0"/>
          <a:lstStyle>
            <a:lvl1pPr marL="0" indent="0">
              <a:lnSpc>
                <a:spcPts val="1765"/>
              </a:lnSpc>
              <a:spcBef>
                <a:spcPts val="0"/>
              </a:spcBef>
              <a:spcAft>
                <a:spcPts val="588"/>
              </a:spcAft>
              <a:buNone/>
              <a:defRPr sz="1372" b="0" spc="0" baseline="0">
                <a:solidFill>
                  <a:srgbClr val="008C72"/>
                </a:solidFill>
                <a:latin typeface="+mj-lt"/>
              </a:defRPr>
            </a:lvl1pPr>
            <a:lvl2pPr marL="280114" marR="0" indent="-280114" algn="l" defTabSz="914344" rtl="0" eaLnBrk="1" fontAlgn="auto" latinLnBrk="0" hangingPunct="1">
              <a:lnSpc>
                <a:spcPts val="1765"/>
              </a:lnSpc>
              <a:spcBef>
                <a:spcPts val="0"/>
              </a:spcBef>
              <a:spcAft>
                <a:spcPts val="588"/>
              </a:spcAft>
              <a:buClrTx/>
              <a:buSzPct val="90000"/>
              <a:buFont typeface="Arial" panose="020B0604020202020204" pitchFamily="34" charset="0"/>
              <a:buChar char="•"/>
              <a:tabLst/>
              <a:defRPr lang="en-US" sz="1372" kern="1200" spc="0" baseline="0" dirty="0">
                <a:solidFill>
                  <a:schemeClr val="tx1"/>
                </a:solidFill>
                <a:latin typeface="+mn-lt"/>
                <a:ea typeface="+mn-ea"/>
                <a:cs typeface="+mn-cs"/>
              </a:defRPr>
            </a:lvl2pPr>
            <a:lvl3pPr marL="448182" indent="0">
              <a:buNone/>
              <a:defRPr/>
            </a:lvl3pPr>
            <a:lvl4pPr marL="672274" indent="0">
              <a:buNone/>
              <a:defRPr/>
            </a:lvl4pPr>
            <a:lvl5pPr marL="896364" indent="0">
              <a:buNone/>
              <a:defRPr/>
            </a:lvl5pPr>
          </a:lstStyle>
          <a:p>
            <a:pPr lvl="0"/>
            <a:r>
              <a:rPr lang="en-US"/>
              <a:t>Paragraph title Segoe UI </a:t>
            </a:r>
            <a:r>
              <a:rPr lang="en-US" err="1"/>
              <a:t>Semibold</a:t>
            </a:r>
            <a:r>
              <a:rPr lang="en-US"/>
              <a:t> 14/18</a:t>
            </a:r>
          </a:p>
          <a:p>
            <a:pPr marL="280114" marR="0" lvl="1" indent="-280114" algn="l" defTabSz="914344" rtl="0" eaLnBrk="1" fontAlgn="auto" latinLnBrk="0" hangingPunct="1">
              <a:lnSpc>
                <a:spcPts val="1765"/>
              </a:lnSpc>
              <a:spcBef>
                <a:spcPts val="1176"/>
              </a:spcBef>
              <a:spcAft>
                <a:spcPts val="0"/>
              </a:spcAft>
              <a:buClrTx/>
              <a:buSzPct val="90000"/>
              <a:tabLst/>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ra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sunt </a:t>
            </a:r>
            <a:r>
              <a:rPr lang="en-US" err="1"/>
              <a:t>fuga</a:t>
            </a:r>
            <a:r>
              <a:rPr lang="en-US"/>
              <a:t>.</a:t>
            </a:r>
          </a:p>
          <a:p>
            <a:pPr marL="280114" marR="0" lvl="1" indent="-280114" algn="l" defTabSz="914344" rtl="0" eaLnBrk="1" fontAlgn="auto" latinLnBrk="0" hangingPunct="1">
              <a:lnSpc>
                <a:spcPts val="1765"/>
              </a:lnSpc>
              <a:spcBef>
                <a:spcPts val="1176"/>
              </a:spcBef>
              <a:spcAft>
                <a:spcPts val="0"/>
              </a:spcAft>
              <a:buClrTx/>
              <a:buSzPct val="90000"/>
              <a:tabLst/>
              <a:defRPr/>
            </a:pPr>
            <a:r>
              <a:rPr lang="en-US"/>
              <a:t>Body copy Segoe Regular 14/18. </a:t>
            </a:r>
            <a:r>
              <a:rPr lang="en-US" err="1"/>
              <a:t>Boribus</a:t>
            </a:r>
            <a:r>
              <a:rPr lang="en-US"/>
              <a:t> </a:t>
            </a:r>
            <a:r>
              <a:rPr lang="en-US" err="1"/>
              <a:t>sinctius</a:t>
            </a:r>
            <a:r>
              <a:rPr lang="en-US"/>
              <a:t> </a:t>
            </a:r>
            <a:r>
              <a:rPr lang="en-US" err="1"/>
              <a:t>nimaxime</a:t>
            </a:r>
            <a:r>
              <a:rPr lang="en-US"/>
              <a:t> </a:t>
            </a:r>
            <a:r>
              <a:rPr lang="en-US" err="1"/>
              <a:t>nonsequibus</a:t>
            </a:r>
            <a:r>
              <a:rPr lang="en-US"/>
              <a:t> </a:t>
            </a:r>
            <a:r>
              <a:rPr lang="en-US" err="1"/>
              <a:t>dollendis</a:t>
            </a:r>
            <a:r>
              <a:rPr lang="en-US"/>
              <a:t> as </a:t>
            </a:r>
            <a:r>
              <a:rPr lang="en-US" err="1"/>
              <a:t>autestiatur</a:t>
            </a:r>
            <a:r>
              <a:rPr lang="en-US"/>
              <a:t>. </a:t>
            </a:r>
            <a:r>
              <a:rPr lang="en-US" err="1"/>
              <a:t>Urestempor</a:t>
            </a:r>
            <a:r>
              <a:rPr lang="en-US"/>
              <a:t> </a:t>
            </a:r>
            <a:r>
              <a:rPr lang="en-US" err="1"/>
              <a:t>ra</a:t>
            </a:r>
            <a:r>
              <a:rPr lang="en-US"/>
              <a:t> </a:t>
            </a:r>
            <a:r>
              <a:rPr lang="en-US" err="1"/>
              <a:t>aut</a:t>
            </a:r>
            <a:r>
              <a:rPr lang="en-US"/>
              <a:t> </a:t>
            </a:r>
            <a:r>
              <a:rPr lang="en-US" err="1"/>
              <a:t>velique</a:t>
            </a:r>
            <a:r>
              <a:rPr lang="en-US"/>
              <a:t> </a:t>
            </a:r>
            <a:r>
              <a:rPr lang="en-US" err="1"/>
              <a:t>perum</a:t>
            </a:r>
            <a:r>
              <a:rPr lang="en-US"/>
              <a:t> </a:t>
            </a:r>
            <a:r>
              <a:rPr lang="en-US" err="1"/>
              <a:t>enim</a:t>
            </a:r>
            <a:r>
              <a:rPr lang="en-US"/>
              <a:t> qui </a:t>
            </a:r>
            <a:r>
              <a:rPr lang="en-US" err="1"/>
              <a:t>omnimus</a:t>
            </a:r>
            <a:r>
              <a:rPr lang="en-US"/>
              <a:t>, </a:t>
            </a:r>
            <a:r>
              <a:rPr lang="en-US" err="1"/>
              <a:t>sunt</a:t>
            </a:r>
            <a:r>
              <a:rPr lang="en-US"/>
              <a:t> </a:t>
            </a:r>
            <a:r>
              <a:rPr lang="en-US" err="1"/>
              <a:t>fuga</a:t>
            </a:r>
            <a:r>
              <a:rPr lang="en-US"/>
              <a:t>.</a:t>
            </a:r>
          </a:p>
          <a:p>
            <a:pPr lvl="1"/>
            <a:endParaRPr lang="en-US"/>
          </a:p>
        </p:txBody>
      </p:sp>
    </p:spTree>
    <p:extLst>
      <p:ext uri="{BB962C8B-B14F-4D97-AF65-F5344CB8AC3E}">
        <p14:creationId xmlns:p14="http://schemas.microsoft.com/office/powerpoint/2010/main" val="3676574483"/>
      </p:ext>
    </p:extLst>
  </p:cSld>
  <p:clrMapOvr>
    <a:masterClrMapping/>
  </p:clrMapOvr>
  <p:transition>
    <p:fade/>
  </p:transition>
</p:sldLayout>
</file>

<file path=ppt/slideLayouts/slideLayout142.xml><?xml version="1.0" encoding="utf-8"?>
<p:sldLayout xmlns:a="http://schemas.openxmlformats.org/drawingml/2006/main" xmlns:r="http://schemas.openxmlformats.org/officeDocument/2006/relationships" xmlns:p="http://schemas.openxmlformats.org/presentationml/2006/main" userDrawn="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1" y="6161317"/>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67"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59104CAE-91B8-4A7E-9F8E-214C5F880932}"/>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082407803"/>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p:cSld name="Title Slide 2">
    <p:bg>
      <p:bgPr>
        <a:solidFill>
          <a:schemeClr val="tx2"/>
        </a:solidFill>
        <a:effectLst/>
      </p:bgPr>
    </p:bg>
    <p:spTree>
      <p:nvGrpSpPr>
        <p:cNvPr id="1" name=""/>
        <p:cNvGrpSpPr/>
        <p:nvPr/>
      </p:nvGrpSpPr>
      <p:grpSpPr>
        <a:xfrm>
          <a:off x="0" y="0"/>
          <a:ext cx="0" cy="0"/>
          <a:chOff x="0" y="0"/>
          <a:chExt cx="0" cy="0"/>
        </a:xfrm>
      </p:grpSpPr>
      <p:sp>
        <p:nvSpPr>
          <p:cNvPr id="6" name="Text Placeholder 10">
            <a:extLst>
              <a:ext uri="{FF2B5EF4-FFF2-40B4-BE49-F238E27FC236}">
                <a16:creationId xmlns:a16="http://schemas.microsoft.com/office/drawing/2014/main" id="{1D2F9142-6251-4BB1-B90A-DAFD69D51338}"/>
              </a:ext>
            </a:extLst>
          </p:cNvPr>
          <p:cNvSpPr>
            <a:spLocks noGrp="1"/>
          </p:cNvSpPr>
          <p:nvPr>
            <p:ph type="body" sz="quarter" idx="16" hasCustomPrompt="1"/>
          </p:nvPr>
        </p:nvSpPr>
        <p:spPr>
          <a:xfrm>
            <a:off x="464842" y="4847661"/>
            <a:ext cx="9609045" cy="597771"/>
          </a:xfrm>
        </p:spPr>
        <p:txBody>
          <a:bodyPr/>
          <a:lstStyle>
            <a:lvl1pPr>
              <a:defRPr sz="1765">
                <a:gradFill>
                  <a:gsLst>
                    <a:gs pos="0">
                      <a:schemeClr val="bg1"/>
                    </a:gs>
                    <a:gs pos="100000">
                      <a:schemeClr val="bg1"/>
                    </a:gs>
                  </a:gsLst>
                  <a:lin ang="0" scaled="0"/>
                </a:gradFill>
              </a:defRPr>
            </a:lvl1pPr>
            <a:lvl2pPr>
              <a:defRPr sz="1765">
                <a:gradFill>
                  <a:gsLst>
                    <a:gs pos="0">
                      <a:schemeClr val="bg1"/>
                    </a:gs>
                    <a:gs pos="100000">
                      <a:schemeClr val="bg1"/>
                    </a:gs>
                  </a:gsLst>
                  <a:lin ang="0" scaled="0"/>
                </a:gradFill>
              </a:defRPr>
            </a:lvl2pPr>
            <a:lvl3pPr>
              <a:defRPr sz="1372"/>
            </a:lvl3pPr>
            <a:lvl4pPr>
              <a:defRPr sz="1372"/>
            </a:lvl4pPr>
            <a:lvl5pPr>
              <a:defRPr sz="1029"/>
            </a:lvl5pPr>
          </a:lstStyle>
          <a:p>
            <a:pPr lvl="0"/>
            <a:r>
              <a:rPr lang="en-US"/>
              <a:t>Author name</a:t>
            </a:r>
          </a:p>
          <a:p>
            <a:pPr lvl="1"/>
            <a:r>
              <a:rPr lang="en-US"/>
              <a:t>Date</a:t>
            </a:r>
          </a:p>
        </p:txBody>
      </p:sp>
      <p:pic>
        <p:nvPicPr>
          <p:cNvPr id="7" name="Picture 6">
            <a:extLst>
              <a:ext uri="{FF2B5EF4-FFF2-40B4-BE49-F238E27FC236}">
                <a16:creationId xmlns:a16="http://schemas.microsoft.com/office/drawing/2014/main" id="{B91B10E9-B345-4651-9C8F-A65540E0D2F2}"/>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74250" y="257171"/>
            <a:ext cx="2266311" cy="569191"/>
          </a:xfrm>
          <a:prstGeom prst="rect">
            <a:avLst/>
          </a:prstGeom>
        </p:spPr>
      </p:pic>
      <p:sp>
        <p:nvSpPr>
          <p:cNvPr id="9" name="Title 1">
            <a:extLst>
              <a:ext uri="{FF2B5EF4-FFF2-40B4-BE49-F238E27FC236}">
                <a16:creationId xmlns:a16="http://schemas.microsoft.com/office/drawing/2014/main" id="{5AABBF63-5EE7-4625-A83E-A11472950806}"/>
              </a:ext>
            </a:extLst>
          </p:cNvPr>
          <p:cNvSpPr>
            <a:spLocks noGrp="1"/>
          </p:cNvSpPr>
          <p:nvPr>
            <p:ph type="title" hasCustomPrompt="1"/>
          </p:nvPr>
        </p:nvSpPr>
        <p:spPr>
          <a:xfrm>
            <a:off x="407392" y="3128618"/>
            <a:ext cx="9630389" cy="1694481"/>
          </a:xfrm>
          <a:noFill/>
        </p:spPr>
        <p:txBody>
          <a:bodyPr lIns="0" tIns="0" rIns="0" bIns="182880" anchor="b" anchorCtr="0"/>
          <a:lstStyle>
            <a:lvl1pPr>
              <a:defRPr sz="4705" strike="noStrike" spc="-49" baseline="0">
                <a:solidFill>
                  <a:schemeClr val="bg1"/>
                </a:solidFill>
              </a:defRPr>
            </a:lvl1pPr>
          </a:lstStyle>
          <a:p>
            <a:r>
              <a:rPr lang="en-US"/>
              <a:t>Microsoft 365</a:t>
            </a:r>
            <a:br>
              <a:rPr lang="en-US"/>
            </a:br>
            <a:r>
              <a:rPr lang="en-US"/>
              <a:t>title or event name</a:t>
            </a:r>
          </a:p>
        </p:txBody>
      </p:sp>
    </p:spTree>
    <p:extLst>
      <p:ext uri="{BB962C8B-B14F-4D97-AF65-F5344CB8AC3E}">
        <p14:creationId xmlns:p14="http://schemas.microsoft.com/office/powerpoint/2010/main" val="20551556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0775-5474-4AAB-9E87-B7ABB5E981C0}"/>
              </a:ext>
            </a:extLst>
          </p:cNvPr>
          <p:cNvSpPr>
            <a:spLocks noGrp="1"/>
          </p:cNvSpPr>
          <p:nvPr>
            <p:ph type="title"/>
          </p:nvPr>
        </p:nvSpPr>
        <p:spPr>
          <a:xfrm>
            <a:off x="588263" y="457201"/>
            <a:ext cx="11468619" cy="553999"/>
          </a:xfrm>
        </p:spPr>
        <p:txBody>
          <a:bodyPr/>
          <a:lstStyle/>
          <a:p>
            <a:r>
              <a:rPr lang="en-US"/>
              <a:t>Click to edit Master title style</a:t>
            </a:r>
          </a:p>
        </p:txBody>
      </p:sp>
      <p:sp>
        <p:nvSpPr>
          <p:cNvPr id="7" name="Picture Placeholder 6">
            <a:extLst>
              <a:ext uri="{FF2B5EF4-FFF2-40B4-BE49-F238E27FC236}">
                <a16:creationId xmlns:a16="http://schemas.microsoft.com/office/drawing/2014/main" id="{AEA310FF-BC84-42DB-AA40-55F36A8BCDC1}"/>
              </a:ext>
            </a:extLst>
          </p:cNvPr>
          <p:cNvSpPr>
            <a:spLocks noGrp="1" noChangeAspect="1"/>
          </p:cNvSpPr>
          <p:nvPr>
            <p:ph type="pic" sz="quarter" idx="10"/>
          </p:nvPr>
        </p:nvSpPr>
        <p:spPr>
          <a:xfrm>
            <a:off x="-1763679" y="1240214"/>
            <a:ext cx="1005840" cy="605909"/>
          </a:xfrm>
          <a:prstGeom prst="ellipse">
            <a:avLst/>
          </a:prstGeom>
        </p:spPr>
        <p:txBody>
          <a:bodyPr/>
          <a:lstStyle/>
          <a:p>
            <a:endParaRPr lang="en-US"/>
          </a:p>
        </p:txBody>
      </p:sp>
    </p:spTree>
    <p:extLst>
      <p:ext uri="{BB962C8B-B14F-4D97-AF65-F5344CB8AC3E}">
        <p14:creationId xmlns:p14="http://schemas.microsoft.com/office/powerpoint/2010/main" val="35645189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3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2A22C7B9-10B9-4937-AE9B-62FEFE142F98}"/>
              </a:ext>
            </a:extLst>
          </p:cNvPr>
          <p:cNvSpPr>
            <a:spLocks noGrp="1"/>
          </p:cNvSpPr>
          <p:nvPr>
            <p:ph type="pic" sz="quarter" idx="16"/>
          </p:nvPr>
        </p:nvSpPr>
        <p:spPr>
          <a:xfrm>
            <a:off x="0" y="1"/>
            <a:ext cx="2423160" cy="430887"/>
          </a:xfrm>
        </p:spPr>
        <p:txBody>
          <a:bodyPr/>
          <a:lstStyle/>
          <a:p>
            <a:endParaRPr lang="en-US"/>
          </a:p>
        </p:txBody>
      </p:sp>
      <p:sp>
        <p:nvSpPr>
          <p:cNvPr id="12" name="Picture Placeholder 10">
            <a:extLst>
              <a:ext uri="{FF2B5EF4-FFF2-40B4-BE49-F238E27FC236}">
                <a16:creationId xmlns:a16="http://schemas.microsoft.com/office/drawing/2014/main" id="{168D1F66-C792-4541-9023-1F522207004C}"/>
              </a:ext>
            </a:extLst>
          </p:cNvPr>
          <p:cNvSpPr>
            <a:spLocks noGrp="1"/>
          </p:cNvSpPr>
          <p:nvPr>
            <p:ph type="pic" sz="quarter" idx="17"/>
          </p:nvPr>
        </p:nvSpPr>
        <p:spPr>
          <a:xfrm>
            <a:off x="2459841" y="1"/>
            <a:ext cx="2423160" cy="430887"/>
          </a:xfrm>
        </p:spPr>
        <p:txBody>
          <a:bodyPr/>
          <a:lstStyle/>
          <a:p>
            <a:endParaRPr lang="en-US"/>
          </a:p>
        </p:txBody>
      </p:sp>
      <p:sp>
        <p:nvSpPr>
          <p:cNvPr id="13" name="Picture Placeholder 10">
            <a:extLst>
              <a:ext uri="{FF2B5EF4-FFF2-40B4-BE49-F238E27FC236}">
                <a16:creationId xmlns:a16="http://schemas.microsoft.com/office/drawing/2014/main" id="{5CA72BA8-889A-4253-9E96-71F1AAA8EB9F}"/>
              </a:ext>
            </a:extLst>
          </p:cNvPr>
          <p:cNvSpPr>
            <a:spLocks noGrp="1"/>
          </p:cNvSpPr>
          <p:nvPr>
            <p:ph type="pic" sz="quarter" idx="18"/>
          </p:nvPr>
        </p:nvSpPr>
        <p:spPr>
          <a:xfrm>
            <a:off x="4919683" y="1"/>
            <a:ext cx="2423160" cy="430887"/>
          </a:xfrm>
        </p:spPr>
        <p:txBody>
          <a:bodyPr/>
          <a:lstStyle/>
          <a:p>
            <a:endParaRPr lang="en-US"/>
          </a:p>
        </p:txBody>
      </p:sp>
      <p:sp>
        <p:nvSpPr>
          <p:cNvPr id="14" name="Picture Placeholder 10">
            <a:extLst>
              <a:ext uri="{FF2B5EF4-FFF2-40B4-BE49-F238E27FC236}">
                <a16:creationId xmlns:a16="http://schemas.microsoft.com/office/drawing/2014/main" id="{3C0B8BC7-11EE-43E8-BE07-0F85D0407C65}"/>
              </a:ext>
            </a:extLst>
          </p:cNvPr>
          <p:cNvSpPr>
            <a:spLocks noGrp="1"/>
          </p:cNvSpPr>
          <p:nvPr>
            <p:ph type="pic" sz="quarter" idx="19"/>
          </p:nvPr>
        </p:nvSpPr>
        <p:spPr>
          <a:xfrm>
            <a:off x="7379523" y="1"/>
            <a:ext cx="2423160" cy="430887"/>
          </a:xfrm>
        </p:spPr>
        <p:txBody>
          <a:bodyPr/>
          <a:lstStyle/>
          <a:p>
            <a:endParaRPr lang="en-US"/>
          </a:p>
        </p:txBody>
      </p:sp>
      <p:sp>
        <p:nvSpPr>
          <p:cNvPr id="15" name="Picture Placeholder 10">
            <a:extLst>
              <a:ext uri="{FF2B5EF4-FFF2-40B4-BE49-F238E27FC236}">
                <a16:creationId xmlns:a16="http://schemas.microsoft.com/office/drawing/2014/main" id="{67C76BBD-19CB-42DE-BFD6-DF5C9BE746BE}"/>
              </a:ext>
            </a:extLst>
          </p:cNvPr>
          <p:cNvSpPr>
            <a:spLocks noGrp="1"/>
          </p:cNvSpPr>
          <p:nvPr>
            <p:ph type="pic" sz="quarter" idx="20"/>
          </p:nvPr>
        </p:nvSpPr>
        <p:spPr>
          <a:xfrm>
            <a:off x="9839365" y="-1"/>
            <a:ext cx="2423160" cy="430887"/>
          </a:xfrm>
        </p:spPr>
        <p:txBody>
          <a:bodyPr/>
          <a:lstStyle/>
          <a:p>
            <a:endParaRPr lang="en-US"/>
          </a:p>
        </p:txBody>
      </p:sp>
      <p:sp>
        <p:nvSpPr>
          <p:cNvPr id="7" name="Picture Placeholder 6">
            <a:extLst>
              <a:ext uri="{FF2B5EF4-FFF2-40B4-BE49-F238E27FC236}">
                <a16:creationId xmlns:a16="http://schemas.microsoft.com/office/drawing/2014/main" id="{AEA310FF-BC84-42DB-AA40-55F36A8BCDC1}"/>
              </a:ext>
            </a:extLst>
          </p:cNvPr>
          <p:cNvSpPr>
            <a:spLocks noGrp="1" noChangeAspect="1"/>
          </p:cNvSpPr>
          <p:nvPr>
            <p:ph type="pic" sz="quarter" idx="10"/>
          </p:nvPr>
        </p:nvSpPr>
        <p:spPr>
          <a:xfrm>
            <a:off x="-1763679" y="1240214"/>
            <a:ext cx="1005840" cy="605909"/>
          </a:xfrm>
          <a:prstGeom prst="ellipse">
            <a:avLst/>
          </a:prstGeom>
        </p:spPr>
        <p:txBody>
          <a:bodyPr/>
          <a:lstStyle/>
          <a:p>
            <a:endParaRPr lang="en-US"/>
          </a:p>
        </p:txBody>
      </p:sp>
      <p:sp>
        <p:nvSpPr>
          <p:cNvPr id="4" name="Text Placeholder 3">
            <a:extLst>
              <a:ext uri="{FF2B5EF4-FFF2-40B4-BE49-F238E27FC236}">
                <a16:creationId xmlns:a16="http://schemas.microsoft.com/office/drawing/2014/main" id="{0265CFF9-3A8D-4421-935F-955FF9629561}"/>
              </a:ext>
            </a:extLst>
          </p:cNvPr>
          <p:cNvSpPr>
            <a:spLocks noGrp="1"/>
          </p:cNvSpPr>
          <p:nvPr>
            <p:ph type="body" sz="quarter" idx="11" hasCustomPrompt="1"/>
          </p:nvPr>
        </p:nvSpPr>
        <p:spPr>
          <a:xfrm>
            <a:off x="358552" y="4243725"/>
            <a:ext cx="1938337" cy="1674305"/>
          </a:xfrm>
        </p:spPr>
        <p:txBody>
          <a:bodyPr/>
          <a:lstStyle>
            <a:lvl1pPr>
              <a:defRPr sz="3200" b="1"/>
            </a:lvl1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5FC4F454-7122-45A0-8E7D-5C0344378B93}"/>
              </a:ext>
            </a:extLst>
          </p:cNvPr>
          <p:cNvSpPr>
            <a:spLocks noGrp="1"/>
          </p:cNvSpPr>
          <p:nvPr>
            <p:ph type="body" sz="quarter" idx="12" hasCustomPrompt="1"/>
          </p:nvPr>
        </p:nvSpPr>
        <p:spPr>
          <a:xfrm>
            <a:off x="2733405" y="4243725"/>
            <a:ext cx="2002675" cy="1674305"/>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3">
            <a:extLst>
              <a:ext uri="{FF2B5EF4-FFF2-40B4-BE49-F238E27FC236}">
                <a16:creationId xmlns:a16="http://schemas.microsoft.com/office/drawing/2014/main" id="{7713A645-FBAB-46AC-B713-163BA24686A7}"/>
              </a:ext>
            </a:extLst>
          </p:cNvPr>
          <p:cNvSpPr>
            <a:spLocks noGrp="1"/>
          </p:cNvSpPr>
          <p:nvPr>
            <p:ph type="body" sz="quarter" idx="13" hasCustomPrompt="1"/>
          </p:nvPr>
        </p:nvSpPr>
        <p:spPr>
          <a:xfrm>
            <a:off x="5181623" y="4243725"/>
            <a:ext cx="2002675" cy="1674305"/>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3">
            <a:extLst>
              <a:ext uri="{FF2B5EF4-FFF2-40B4-BE49-F238E27FC236}">
                <a16:creationId xmlns:a16="http://schemas.microsoft.com/office/drawing/2014/main" id="{FF3672DB-C3B1-4C0F-9AEA-3A4B696AEB98}"/>
              </a:ext>
            </a:extLst>
          </p:cNvPr>
          <p:cNvSpPr>
            <a:spLocks noGrp="1"/>
          </p:cNvSpPr>
          <p:nvPr>
            <p:ph type="body" sz="quarter" idx="14" hasCustomPrompt="1"/>
          </p:nvPr>
        </p:nvSpPr>
        <p:spPr>
          <a:xfrm>
            <a:off x="7624962" y="4243725"/>
            <a:ext cx="2017911" cy="1674305"/>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3">
            <a:extLst>
              <a:ext uri="{FF2B5EF4-FFF2-40B4-BE49-F238E27FC236}">
                <a16:creationId xmlns:a16="http://schemas.microsoft.com/office/drawing/2014/main" id="{BEF6A5CA-C38A-4662-81CD-5D2A4371A7D8}"/>
              </a:ext>
            </a:extLst>
          </p:cNvPr>
          <p:cNvSpPr>
            <a:spLocks noGrp="1"/>
          </p:cNvSpPr>
          <p:nvPr>
            <p:ph type="body" sz="quarter" idx="15" hasCustomPrompt="1"/>
          </p:nvPr>
        </p:nvSpPr>
        <p:spPr>
          <a:xfrm>
            <a:off x="10048122" y="4243725"/>
            <a:ext cx="2017911" cy="1674305"/>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
        <p:nvSpPr>
          <p:cNvPr id="16" name="Title 15">
            <a:extLst>
              <a:ext uri="{FF2B5EF4-FFF2-40B4-BE49-F238E27FC236}">
                <a16:creationId xmlns:a16="http://schemas.microsoft.com/office/drawing/2014/main" id="{5E79B39F-CE3D-47A4-B247-1E6C578ED92C}"/>
              </a:ext>
            </a:extLst>
          </p:cNvPr>
          <p:cNvSpPr>
            <a:spLocks noGrp="1"/>
          </p:cNvSpPr>
          <p:nvPr>
            <p:ph type="title"/>
          </p:nvPr>
        </p:nvSpPr>
        <p:spPr/>
        <p:txBody>
          <a:bodyPr/>
          <a:lstStyle/>
          <a:p>
            <a:r>
              <a:rPr lang="en-US"/>
              <a:t>Click to edit Master title style</a:t>
            </a:r>
          </a:p>
        </p:txBody>
      </p:sp>
      <p:sp>
        <p:nvSpPr>
          <p:cNvPr id="17" name="Text Placeholder 3">
            <a:extLst>
              <a:ext uri="{FF2B5EF4-FFF2-40B4-BE49-F238E27FC236}">
                <a16:creationId xmlns:a16="http://schemas.microsoft.com/office/drawing/2014/main" id="{C35E2A74-64DD-44CB-9B3C-7120E6732A1E}"/>
              </a:ext>
            </a:extLst>
          </p:cNvPr>
          <p:cNvSpPr>
            <a:spLocks noGrp="1"/>
          </p:cNvSpPr>
          <p:nvPr>
            <p:ph type="body" sz="quarter" idx="21" hasCustomPrompt="1"/>
          </p:nvPr>
        </p:nvSpPr>
        <p:spPr>
          <a:xfrm>
            <a:off x="358552" y="1969653"/>
            <a:ext cx="1938337" cy="1674305"/>
          </a:xfrm>
        </p:spPr>
        <p:txBody>
          <a:bodyPr/>
          <a:lstStyle>
            <a:lvl1pPr>
              <a:defRPr sz="3200" b="1"/>
            </a:lvl1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
        <p:nvSpPr>
          <p:cNvPr id="18" name="Text Placeholder 3">
            <a:extLst>
              <a:ext uri="{FF2B5EF4-FFF2-40B4-BE49-F238E27FC236}">
                <a16:creationId xmlns:a16="http://schemas.microsoft.com/office/drawing/2014/main" id="{DDBB4332-ADB2-49CA-984E-5DA1DC4D152F}"/>
              </a:ext>
            </a:extLst>
          </p:cNvPr>
          <p:cNvSpPr>
            <a:spLocks noGrp="1"/>
          </p:cNvSpPr>
          <p:nvPr>
            <p:ph type="body" sz="quarter" idx="22" hasCustomPrompt="1"/>
          </p:nvPr>
        </p:nvSpPr>
        <p:spPr>
          <a:xfrm>
            <a:off x="2733405" y="1969653"/>
            <a:ext cx="2002675" cy="1674305"/>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
        <p:nvSpPr>
          <p:cNvPr id="19" name="Text Placeholder 3">
            <a:extLst>
              <a:ext uri="{FF2B5EF4-FFF2-40B4-BE49-F238E27FC236}">
                <a16:creationId xmlns:a16="http://schemas.microsoft.com/office/drawing/2014/main" id="{90338502-06AF-40D2-921E-27B5E612898D}"/>
              </a:ext>
            </a:extLst>
          </p:cNvPr>
          <p:cNvSpPr>
            <a:spLocks noGrp="1"/>
          </p:cNvSpPr>
          <p:nvPr>
            <p:ph type="body" sz="quarter" idx="23" hasCustomPrompt="1"/>
          </p:nvPr>
        </p:nvSpPr>
        <p:spPr>
          <a:xfrm>
            <a:off x="5181623" y="1969653"/>
            <a:ext cx="2002675" cy="1674305"/>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
        <p:nvSpPr>
          <p:cNvPr id="20" name="Text Placeholder 3">
            <a:extLst>
              <a:ext uri="{FF2B5EF4-FFF2-40B4-BE49-F238E27FC236}">
                <a16:creationId xmlns:a16="http://schemas.microsoft.com/office/drawing/2014/main" id="{52F646AA-F16E-4044-B944-0B9E2FB506B1}"/>
              </a:ext>
            </a:extLst>
          </p:cNvPr>
          <p:cNvSpPr>
            <a:spLocks noGrp="1"/>
          </p:cNvSpPr>
          <p:nvPr>
            <p:ph type="body" sz="quarter" idx="24" hasCustomPrompt="1"/>
          </p:nvPr>
        </p:nvSpPr>
        <p:spPr>
          <a:xfrm>
            <a:off x="7624962" y="1969653"/>
            <a:ext cx="2017911" cy="1674305"/>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
        <p:nvSpPr>
          <p:cNvPr id="21" name="Text Placeholder 3">
            <a:extLst>
              <a:ext uri="{FF2B5EF4-FFF2-40B4-BE49-F238E27FC236}">
                <a16:creationId xmlns:a16="http://schemas.microsoft.com/office/drawing/2014/main" id="{8A302635-021F-4125-9E91-1B33A001ED60}"/>
              </a:ext>
            </a:extLst>
          </p:cNvPr>
          <p:cNvSpPr>
            <a:spLocks noGrp="1"/>
          </p:cNvSpPr>
          <p:nvPr>
            <p:ph type="body" sz="quarter" idx="25" hasCustomPrompt="1"/>
          </p:nvPr>
        </p:nvSpPr>
        <p:spPr>
          <a:xfrm>
            <a:off x="10048122" y="1969653"/>
            <a:ext cx="2017911" cy="1674305"/>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stStyle>
          <a:p>
            <a:pPr lvl="0"/>
            <a:r>
              <a:rPr lang="en-US"/>
              <a:t>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2358781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3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2A22C7B9-10B9-4937-AE9B-62FEFE142F98}"/>
              </a:ext>
            </a:extLst>
          </p:cNvPr>
          <p:cNvSpPr>
            <a:spLocks noGrp="1"/>
          </p:cNvSpPr>
          <p:nvPr>
            <p:ph type="pic" sz="quarter" idx="16"/>
          </p:nvPr>
        </p:nvSpPr>
        <p:spPr>
          <a:xfrm>
            <a:off x="0" y="1"/>
            <a:ext cx="12192000" cy="430887"/>
          </a:xfrm>
        </p:spPr>
        <p:txBody>
          <a:bodyPr/>
          <a:lstStyle/>
          <a:p>
            <a:endParaRPr lang="en-US"/>
          </a:p>
        </p:txBody>
      </p:sp>
      <p:sp>
        <p:nvSpPr>
          <p:cNvPr id="7" name="Picture Placeholder 6">
            <a:extLst>
              <a:ext uri="{FF2B5EF4-FFF2-40B4-BE49-F238E27FC236}">
                <a16:creationId xmlns:a16="http://schemas.microsoft.com/office/drawing/2014/main" id="{AEA310FF-BC84-42DB-AA40-55F36A8BCDC1}"/>
              </a:ext>
            </a:extLst>
          </p:cNvPr>
          <p:cNvSpPr>
            <a:spLocks noGrp="1" noChangeAspect="1"/>
          </p:cNvSpPr>
          <p:nvPr>
            <p:ph type="pic" sz="quarter" idx="10"/>
          </p:nvPr>
        </p:nvSpPr>
        <p:spPr>
          <a:xfrm>
            <a:off x="-1763679" y="1240214"/>
            <a:ext cx="1005840" cy="605909"/>
          </a:xfrm>
          <a:prstGeom prst="ellipse">
            <a:avLst/>
          </a:prstGeom>
        </p:spPr>
        <p:txBody>
          <a:bodyPr/>
          <a:lstStyle/>
          <a:p>
            <a:endParaRPr lang="en-US"/>
          </a:p>
        </p:txBody>
      </p:sp>
      <p:sp>
        <p:nvSpPr>
          <p:cNvPr id="4" name="Text Placeholder 3">
            <a:extLst>
              <a:ext uri="{FF2B5EF4-FFF2-40B4-BE49-F238E27FC236}">
                <a16:creationId xmlns:a16="http://schemas.microsoft.com/office/drawing/2014/main" id="{0265CFF9-3A8D-4421-935F-955FF9629561}"/>
              </a:ext>
            </a:extLst>
          </p:cNvPr>
          <p:cNvSpPr>
            <a:spLocks noGrp="1"/>
          </p:cNvSpPr>
          <p:nvPr>
            <p:ph type="body" sz="quarter" idx="11" hasCustomPrompt="1"/>
          </p:nvPr>
        </p:nvSpPr>
        <p:spPr>
          <a:xfrm>
            <a:off x="2723061" y="4249851"/>
            <a:ext cx="2127611" cy="1046440"/>
          </a:xfrm>
        </p:spPr>
        <p:txBody>
          <a:bodyPr/>
          <a:lstStyle>
            <a:lvl1pPr>
              <a:defRPr sz="3200" b="1"/>
            </a:lvl1pPr>
            <a:lvl2pPr>
              <a:spcBef>
                <a:spcPts val="0"/>
              </a:spcBef>
              <a:defRPr/>
            </a:lvl2pPr>
            <a:lvl3pPr>
              <a:spcBef>
                <a:spcPts val="0"/>
              </a:spcBef>
              <a:defRPr/>
            </a:lvl3pPr>
            <a:lvl4pPr>
              <a:spcBef>
                <a:spcPts val="0"/>
              </a:spcBef>
              <a:defRPr/>
            </a:lvl4pPr>
            <a:lvl5pPr>
              <a:spcBef>
                <a:spcPts val="0"/>
              </a:spcBef>
              <a:defRPr/>
            </a:lvl5pPr>
          </a:lstStyle>
          <a:p>
            <a:pPr lvl="0"/>
            <a:r>
              <a:rPr lang="en-US"/>
              <a:t>styles</a:t>
            </a:r>
          </a:p>
          <a:p>
            <a:pPr lvl="1"/>
            <a:r>
              <a:rPr lang="en-US"/>
              <a:t>Second level</a:t>
            </a:r>
          </a:p>
          <a:p>
            <a:pPr lvl="2"/>
            <a:r>
              <a:rPr lang="en-US"/>
              <a:t>Third level</a:t>
            </a:r>
          </a:p>
        </p:txBody>
      </p:sp>
      <p:sp>
        <p:nvSpPr>
          <p:cNvPr id="6" name="Text Placeholder 3">
            <a:extLst>
              <a:ext uri="{FF2B5EF4-FFF2-40B4-BE49-F238E27FC236}">
                <a16:creationId xmlns:a16="http://schemas.microsoft.com/office/drawing/2014/main" id="{5FC4F454-7122-45A0-8E7D-5C0344378B93}"/>
              </a:ext>
            </a:extLst>
          </p:cNvPr>
          <p:cNvSpPr>
            <a:spLocks noGrp="1"/>
          </p:cNvSpPr>
          <p:nvPr>
            <p:ph type="body" sz="quarter" idx="12" hasCustomPrompt="1"/>
          </p:nvPr>
        </p:nvSpPr>
        <p:spPr>
          <a:xfrm>
            <a:off x="5223977" y="4249851"/>
            <a:ext cx="1948851" cy="1261884"/>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styles</a:t>
            </a:r>
          </a:p>
          <a:p>
            <a:pPr lvl="1"/>
            <a:r>
              <a:rPr lang="en-US"/>
              <a:t>Second level</a:t>
            </a:r>
          </a:p>
          <a:p>
            <a:pPr lvl="2"/>
            <a:r>
              <a:rPr lang="en-US"/>
              <a:t>Third level</a:t>
            </a:r>
          </a:p>
          <a:p>
            <a:pPr lvl="3"/>
            <a:endParaRPr lang="en-US"/>
          </a:p>
        </p:txBody>
      </p:sp>
      <p:sp>
        <p:nvSpPr>
          <p:cNvPr id="8" name="Text Placeholder 3">
            <a:extLst>
              <a:ext uri="{FF2B5EF4-FFF2-40B4-BE49-F238E27FC236}">
                <a16:creationId xmlns:a16="http://schemas.microsoft.com/office/drawing/2014/main" id="{7713A645-FBAB-46AC-B713-163BA24686A7}"/>
              </a:ext>
            </a:extLst>
          </p:cNvPr>
          <p:cNvSpPr>
            <a:spLocks noGrp="1"/>
          </p:cNvSpPr>
          <p:nvPr>
            <p:ph type="body" sz="quarter" idx="13" hasCustomPrompt="1"/>
          </p:nvPr>
        </p:nvSpPr>
        <p:spPr>
          <a:xfrm>
            <a:off x="7546132" y="4249851"/>
            <a:ext cx="2198232" cy="1046440"/>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styles</a:t>
            </a:r>
          </a:p>
          <a:p>
            <a:pPr lvl="1"/>
            <a:r>
              <a:rPr lang="en-US"/>
              <a:t>Second level</a:t>
            </a:r>
          </a:p>
          <a:p>
            <a:pPr lvl="2"/>
            <a:r>
              <a:rPr lang="en-US"/>
              <a:t>Third level</a:t>
            </a:r>
          </a:p>
        </p:txBody>
      </p:sp>
      <p:sp>
        <p:nvSpPr>
          <p:cNvPr id="16" name="Title 15">
            <a:extLst>
              <a:ext uri="{FF2B5EF4-FFF2-40B4-BE49-F238E27FC236}">
                <a16:creationId xmlns:a16="http://schemas.microsoft.com/office/drawing/2014/main" id="{5E79B39F-CE3D-47A4-B247-1E6C578ED92C}"/>
              </a:ext>
            </a:extLst>
          </p:cNvPr>
          <p:cNvSpPr>
            <a:spLocks noGrp="1"/>
          </p:cNvSpPr>
          <p:nvPr>
            <p:ph type="title"/>
          </p:nvPr>
        </p:nvSpPr>
        <p:spPr/>
        <p:txBody>
          <a:bodyPr/>
          <a:lstStyle/>
          <a:p>
            <a:r>
              <a:rPr lang="en-US"/>
              <a:t>Click to edit Master title style</a:t>
            </a:r>
          </a:p>
        </p:txBody>
      </p:sp>
      <p:sp>
        <p:nvSpPr>
          <p:cNvPr id="17" name="Text Placeholder 3">
            <a:extLst>
              <a:ext uri="{FF2B5EF4-FFF2-40B4-BE49-F238E27FC236}">
                <a16:creationId xmlns:a16="http://schemas.microsoft.com/office/drawing/2014/main" id="{C35E2A74-64DD-44CB-9B3C-7120E6732A1E}"/>
              </a:ext>
            </a:extLst>
          </p:cNvPr>
          <p:cNvSpPr>
            <a:spLocks noGrp="1"/>
          </p:cNvSpPr>
          <p:nvPr>
            <p:ph type="body" sz="quarter" idx="21" hasCustomPrompt="1"/>
          </p:nvPr>
        </p:nvSpPr>
        <p:spPr>
          <a:xfrm>
            <a:off x="2723061" y="2382560"/>
            <a:ext cx="2127611" cy="1046440"/>
          </a:xfrm>
        </p:spPr>
        <p:txBody>
          <a:bodyPr/>
          <a:lstStyle>
            <a:lvl1pPr>
              <a:defRPr sz="3200" b="1"/>
            </a:lvl1pPr>
            <a:lvl2pPr>
              <a:spcBef>
                <a:spcPts val="0"/>
              </a:spcBef>
              <a:defRPr/>
            </a:lvl2pPr>
            <a:lvl3pPr>
              <a:spcBef>
                <a:spcPts val="0"/>
              </a:spcBef>
              <a:defRPr/>
            </a:lvl3pPr>
          </a:lstStyle>
          <a:p>
            <a:pPr lvl="0"/>
            <a:r>
              <a:rPr lang="en-US"/>
              <a:t>styles</a:t>
            </a:r>
          </a:p>
          <a:p>
            <a:pPr lvl="1"/>
            <a:r>
              <a:rPr lang="en-US"/>
              <a:t>Second level</a:t>
            </a:r>
          </a:p>
          <a:p>
            <a:pPr lvl="2"/>
            <a:r>
              <a:rPr lang="en-US"/>
              <a:t>Third level</a:t>
            </a:r>
          </a:p>
        </p:txBody>
      </p:sp>
      <p:sp>
        <p:nvSpPr>
          <p:cNvPr id="18" name="Text Placeholder 3">
            <a:extLst>
              <a:ext uri="{FF2B5EF4-FFF2-40B4-BE49-F238E27FC236}">
                <a16:creationId xmlns:a16="http://schemas.microsoft.com/office/drawing/2014/main" id="{DDBB4332-ADB2-49CA-984E-5DA1DC4D152F}"/>
              </a:ext>
            </a:extLst>
          </p:cNvPr>
          <p:cNvSpPr>
            <a:spLocks noGrp="1"/>
          </p:cNvSpPr>
          <p:nvPr>
            <p:ph type="body" sz="quarter" idx="22" hasCustomPrompt="1"/>
          </p:nvPr>
        </p:nvSpPr>
        <p:spPr>
          <a:xfrm>
            <a:off x="5223977" y="2382560"/>
            <a:ext cx="1948851" cy="1046440"/>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vl2pPr>
              <a:spcBef>
                <a:spcPts val="0"/>
              </a:spcBef>
              <a:defRPr/>
            </a:lvl2pPr>
            <a:lvl3pPr>
              <a:spcBef>
                <a:spcPts val="0"/>
              </a:spcBef>
              <a:defRPr/>
            </a:lvl3pPr>
            <a:lvl4pPr>
              <a:spcBef>
                <a:spcPts val="0"/>
              </a:spcBef>
              <a:defRPr/>
            </a:lvl4pPr>
            <a:lvl5pPr>
              <a:spcBef>
                <a:spcPts val="0"/>
              </a:spcBef>
              <a:defRPr/>
            </a:lvl5pPr>
          </a:lstStyle>
          <a:p>
            <a:pPr lvl="0"/>
            <a:r>
              <a:rPr lang="en-US"/>
              <a:t>styles</a:t>
            </a:r>
          </a:p>
          <a:p>
            <a:pPr lvl="1"/>
            <a:r>
              <a:rPr lang="en-US"/>
              <a:t>Second level</a:t>
            </a:r>
          </a:p>
          <a:p>
            <a:pPr lvl="2"/>
            <a:r>
              <a:rPr lang="en-US"/>
              <a:t>Third level</a:t>
            </a:r>
          </a:p>
        </p:txBody>
      </p:sp>
      <p:sp>
        <p:nvSpPr>
          <p:cNvPr id="19" name="Text Placeholder 3">
            <a:extLst>
              <a:ext uri="{FF2B5EF4-FFF2-40B4-BE49-F238E27FC236}">
                <a16:creationId xmlns:a16="http://schemas.microsoft.com/office/drawing/2014/main" id="{90338502-06AF-40D2-921E-27B5E612898D}"/>
              </a:ext>
            </a:extLst>
          </p:cNvPr>
          <p:cNvSpPr>
            <a:spLocks noGrp="1"/>
          </p:cNvSpPr>
          <p:nvPr>
            <p:ph type="body" sz="quarter" idx="23" hasCustomPrompt="1"/>
          </p:nvPr>
        </p:nvSpPr>
        <p:spPr>
          <a:xfrm>
            <a:off x="7546132" y="2382560"/>
            <a:ext cx="2198232" cy="1046440"/>
          </a:xfrm>
        </p:spPr>
        <p:txBody>
          <a:bodyPr/>
          <a:lstStyle>
            <a:lvl1pPr>
              <a:defRPr lang="en-US" sz="3200" b="1" kern="1200" spc="0" baseline="0" dirty="0" smtClean="0">
                <a:gradFill>
                  <a:gsLst>
                    <a:gs pos="1250">
                      <a:schemeClr val="tx1"/>
                    </a:gs>
                    <a:gs pos="100000">
                      <a:schemeClr val="tx1"/>
                    </a:gs>
                  </a:gsLst>
                  <a:lin ang="5400000" scaled="0"/>
                </a:gradFill>
                <a:latin typeface="+mn-lt"/>
                <a:ea typeface="+mn-ea"/>
                <a:cs typeface="Segoe UI" panose="020B0502040204020203" pitchFamily="34" charset="0"/>
              </a:defRPr>
            </a:lvl1pPr>
            <a:lvl2pPr>
              <a:spcBef>
                <a:spcPts val="0"/>
              </a:spcBef>
              <a:defRPr/>
            </a:lvl2pPr>
            <a:lvl3pPr>
              <a:spcBef>
                <a:spcPts val="0"/>
              </a:spcBef>
              <a:defRPr/>
            </a:lvl3pPr>
          </a:lstStyle>
          <a:p>
            <a:pPr lvl="0"/>
            <a:r>
              <a:rPr lang="en-US"/>
              <a:t>styles</a:t>
            </a:r>
          </a:p>
          <a:p>
            <a:pPr lvl="1"/>
            <a:r>
              <a:rPr lang="en-US"/>
              <a:t>Second level</a:t>
            </a:r>
          </a:p>
          <a:p>
            <a:pPr lvl="2"/>
            <a:r>
              <a:rPr lang="en-US"/>
              <a:t>Third level</a:t>
            </a:r>
          </a:p>
        </p:txBody>
      </p:sp>
    </p:spTree>
    <p:extLst>
      <p:ext uri="{BB962C8B-B14F-4D97-AF65-F5344CB8AC3E}">
        <p14:creationId xmlns:p14="http://schemas.microsoft.com/office/powerpoint/2010/main" val="370801362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3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0775-5474-4AAB-9E87-B7ABB5E981C0}"/>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18971E94-2B41-4167-A20A-06363D644EF7}"/>
              </a:ext>
            </a:extLst>
          </p:cNvPr>
          <p:cNvSpPr>
            <a:spLocks noGrp="1"/>
          </p:cNvSpPr>
          <p:nvPr>
            <p:ph type="body" sz="quarter" idx="10"/>
          </p:nvPr>
        </p:nvSpPr>
        <p:spPr>
          <a:xfrm>
            <a:off x="588963" y="1011239"/>
            <a:ext cx="10706100" cy="369332"/>
          </a:xfrm>
        </p:spPr>
        <p:txBody>
          <a:bodyPr/>
          <a:lstStyle>
            <a:lvl1pPr>
              <a:defRPr sz="2400">
                <a:solidFill>
                  <a:schemeClr val="accent2"/>
                </a:solidFill>
              </a:defRPr>
            </a:lvl1pPr>
          </a:lstStyle>
          <a:p>
            <a:pPr lvl="0"/>
            <a:r>
              <a:rPr lang="en-US"/>
              <a:t>Click to edit Master text styles</a:t>
            </a:r>
          </a:p>
        </p:txBody>
      </p:sp>
    </p:spTree>
    <p:extLst>
      <p:ext uri="{BB962C8B-B14F-4D97-AF65-F5344CB8AC3E}">
        <p14:creationId xmlns:p14="http://schemas.microsoft.com/office/powerpoint/2010/main" val="11293326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3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8.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0775-5474-4AAB-9E87-B7ABB5E981C0}"/>
              </a:ext>
            </a:extLst>
          </p:cNvPr>
          <p:cNvSpPr>
            <a:spLocks noGrp="1"/>
          </p:cNvSpPr>
          <p:nvPr>
            <p:ph type="title"/>
          </p:nvPr>
        </p:nvSpPr>
        <p:spPr>
          <a:xfrm>
            <a:off x="588265" y="457201"/>
            <a:ext cx="5218177" cy="553999"/>
          </a:xfrm>
        </p:spPr>
        <p:txBody>
          <a:bodyPr/>
          <a:lstStyle/>
          <a:p>
            <a:r>
              <a:rPr lang="en-US"/>
              <a:t>Click to edit Master title</a:t>
            </a:r>
          </a:p>
        </p:txBody>
      </p:sp>
      <p:sp>
        <p:nvSpPr>
          <p:cNvPr id="4" name="Text Placeholder 3">
            <a:extLst>
              <a:ext uri="{FF2B5EF4-FFF2-40B4-BE49-F238E27FC236}">
                <a16:creationId xmlns:a16="http://schemas.microsoft.com/office/drawing/2014/main" id="{18971E94-2B41-4167-A20A-06363D644EF7}"/>
              </a:ext>
            </a:extLst>
          </p:cNvPr>
          <p:cNvSpPr>
            <a:spLocks noGrp="1"/>
          </p:cNvSpPr>
          <p:nvPr>
            <p:ph type="body" sz="quarter" idx="10"/>
          </p:nvPr>
        </p:nvSpPr>
        <p:spPr>
          <a:xfrm>
            <a:off x="588963" y="1062317"/>
            <a:ext cx="5070221" cy="369332"/>
          </a:xfrm>
        </p:spPr>
        <p:txBody>
          <a:bodyPr/>
          <a:lstStyle>
            <a:lvl1pPr>
              <a:defRPr sz="2400">
                <a:solidFill>
                  <a:schemeClr val="accent2"/>
                </a:solidFill>
              </a:defRPr>
            </a:lvl1pPr>
          </a:lstStyle>
          <a:p>
            <a:pPr lvl="0"/>
            <a:r>
              <a:rPr lang="en-US"/>
              <a:t>Click to edit Master text styles</a:t>
            </a:r>
          </a:p>
        </p:txBody>
      </p:sp>
    </p:spTree>
    <p:extLst>
      <p:ext uri="{BB962C8B-B14F-4D97-AF65-F5344CB8AC3E}">
        <p14:creationId xmlns:p14="http://schemas.microsoft.com/office/powerpoint/2010/main" val="104709459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3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49.xml><?xml version="1.0" encoding="utf-8"?>
<p:sldLayout xmlns:a="http://schemas.openxmlformats.org/drawingml/2006/main" xmlns:r="http://schemas.openxmlformats.org/officeDocument/2006/relationships" xmlns:p="http://schemas.openxmlformats.org/presentationml/2006/main" preserve="1" userDrawn="1">
  <p:cSld name="3_DFL Background">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CB0CF2CB-3C82-4E87-8778-B7295A900E7C}"/>
              </a:ext>
            </a:extLst>
          </p:cNvPr>
          <p:cNvSpPr>
            <a:spLocks noGrp="1"/>
          </p:cNvSpPr>
          <p:nvPr>
            <p:ph type="pic" sz="quarter" idx="10"/>
          </p:nvPr>
        </p:nvSpPr>
        <p:spPr>
          <a:xfrm>
            <a:off x="0" y="1"/>
            <a:ext cx="12192000" cy="430887"/>
          </a:xfrm>
        </p:spPr>
        <p:txBody>
          <a:bodyPr/>
          <a:lstStyle/>
          <a:p>
            <a:endParaRPr lang="en-US"/>
          </a:p>
        </p:txBody>
      </p:sp>
      <p:sp>
        <p:nvSpPr>
          <p:cNvPr id="2" name="Title 1">
            <a:extLst>
              <a:ext uri="{FF2B5EF4-FFF2-40B4-BE49-F238E27FC236}">
                <a16:creationId xmlns:a16="http://schemas.microsoft.com/office/drawing/2014/main" id="{1FD90775-5474-4AAB-9E87-B7ABB5E981C0}"/>
              </a:ext>
            </a:extLst>
          </p:cNvPr>
          <p:cNvSpPr>
            <a:spLocks noGrp="1"/>
          </p:cNvSpPr>
          <p:nvPr>
            <p:ph type="title"/>
          </p:nvPr>
        </p:nvSpPr>
        <p:spPr>
          <a:xfrm>
            <a:off x="588264" y="457201"/>
            <a:ext cx="2950067" cy="1661993"/>
          </a:xfrm>
        </p:spPr>
        <p:txBody>
          <a:bodyPr/>
          <a:lstStyle/>
          <a:p>
            <a:r>
              <a:rPr lang="en-US"/>
              <a:t>Click to edit Master title style</a:t>
            </a:r>
          </a:p>
        </p:txBody>
      </p:sp>
    </p:spTree>
    <p:extLst>
      <p:ext uri="{BB962C8B-B14F-4D97-AF65-F5344CB8AC3E}">
        <p14:creationId xmlns:p14="http://schemas.microsoft.com/office/powerpoint/2010/main" val="18766911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cstate="email">
              <a:extLst>
                <a:ext uri="{28A0092B-C50C-407E-A947-70E740481C1C}">
                  <a14:useLocalDpi xmlns:a14="http://schemas.microsoft.com/office/drawing/2010/main"/>
                </a:ext>
              </a:extLst>
            </a:blip>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370049393"/>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150.xml><?xml version="1.0" encoding="utf-8"?>
<p:sldLayout xmlns:a="http://schemas.openxmlformats.org/drawingml/2006/main" xmlns:r="http://schemas.openxmlformats.org/officeDocument/2006/relationships" xmlns:p="http://schemas.openxmlformats.org/presentationml/2006/main" preserve="1" userDrawn="1">
  <p:cSld name="DFL Backgroun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0775-5474-4AAB-9E87-B7ABB5E981C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0325331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1.xml><?xml version="1.0" encoding="utf-8"?>
<p:sldLayout xmlns:a="http://schemas.openxmlformats.org/drawingml/2006/main" xmlns:r="http://schemas.openxmlformats.org/officeDocument/2006/relationships" xmlns:p="http://schemas.openxmlformats.org/presentationml/2006/main" preserve="1" userDrawn="1">
  <p:cSld name="4_DFL Background">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0775-5474-4AAB-9E87-B7ABB5E981C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454628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2.xml><?xml version="1.0" encoding="utf-8"?>
<p:sldLayout xmlns:a="http://schemas.openxmlformats.org/drawingml/2006/main" xmlns:r="http://schemas.openxmlformats.org/officeDocument/2006/relationships" xmlns:p="http://schemas.openxmlformats.org/presentationml/2006/main" preserve="1" userDrawn="1">
  <p:cSld name="2_DFL Background">
    <p:bg>
      <p:bgPr>
        <a:blipFill dpi="0" rotWithShape="1">
          <a:blip r:embed="rId2" cstate="email">
            <a:lum/>
            <a:extLst>
              <a:ext uri="{28A0092B-C50C-407E-A947-70E740481C1C}">
                <a14:useLocalDpi xmlns:a14="http://schemas.microsoft.com/office/drawing/2010/main"/>
              </a:ext>
            </a:extLst>
          </a:blip>
          <a:srcRect/>
          <a:stretch>
            <a:fillRect b="-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0775-5474-4AAB-9E87-B7ABB5E981C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82037887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3.xml><?xml version="1.0" encoding="utf-8"?>
<p:sldLayout xmlns:a="http://schemas.openxmlformats.org/drawingml/2006/main" xmlns:r="http://schemas.openxmlformats.org/officeDocument/2006/relationships" xmlns:p="http://schemas.openxmlformats.org/presentationml/2006/main" preserve="1" userDrawn="1">
  <p:cSld name="1_DFL Backgroun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0775-5474-4AAB-9E87-B7ABB5E981C0}"/>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24018690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4.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1"/>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panose="020B0502040204020203" pitchFamily="34" charset="0"/>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1" y="3535541"/>
            <a:ext cx="4162425" cy="338555"/>
          </a:xfrm>
        </p:spPr>
        <p:txBody>
          <a:bodyPr/>
          <a:lstStyle>
            <a:lvl1pPr marL="0" indent="0">
              <a:buNone/>
              <a:defRPr sz="2200">
                <a:latin typeface="+mn-lt"/>
              </a:defRPr>
            </a:lvl1pPr>
            <a:lvl2pPr marL="228594" indent="0">
              <a:buNone/>
              <a:defRPr/>
            </a:lvl2pPr>
            <a:lvl3pPr marL="457189" indent="0">
              <a:buNone/>
              <a:defRPr/>
            </a:lvl3pPr>
            <a:lvl4pPr marL="661971" indent="0">
              <a:buNone/>
              <a:defRPr/>
            </a:lvl4pPr>
            <a:lvl5pPr marL="855641" indent="0">
              <a:buNone/>
              <a:defRPr/>
            </a:lvl5pPr>
          </a:lstStyle>
          <a:p>
            <a:pPr lvl="0"/>
            <a:r>
              <a:rPr lang="en-US"/>
              <a:t>Click to 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extLst>
                <a:ext uri="{28A0092B-C50C-407E-A947-70E740481C1C}">
                  <a14:useLocalDpi xmlns:a14="http://schemas.microsoft.com/office/drawing/2010/main"/>
                </a:ext>
              </a:extLst>
            </a:blip>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61850039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55.xml><?xml version="1.0" encoding="utf-8"?>
<p:sldLayout xmlns:a="http://schemas.openxmlformats.org/drawingml/2006/main" xmlns:r="http://schemas.openxmlformats.org/officeDocument/2006/relationships" xmlns:p="http://schemas.openxmlformats.org/presentationml/2006/main" preserve="1" userDrawn="1">
  <p:cSld name="Custom Layout">
    <p:bg>
      <p:bgRef idx="1001">
        <a:schemeClr val="bg2"/>
      </p:bgRef>
    </p:bg>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7B2B4E1E-FE98-4E35-A1EB-CCD523AFC3EC}"/>
              </a:ext>
            </a:extLst>
          </p:cNvPr>
          <p:cNvSpPr>
            <a:spLocks noGrp="1" noChangeAspect="1"/>
          </p:cNvSpPr>
          <p:nvPr>
            <p:ph type="pic" sz="quarter" idx="10"/>
          </p:nvPr>
        </p:nvSpPr>
        <p:spPr>
          <a:xfrm>
            <a:off x="-4536" y="1"/>
            <a:ext cx="1527048" cy="1149887"/>
          </a:xfrm>
        </p:spPr>
        <p:txBody>
          <a:bodyPr>
            <a:noAutofit/>
          </a:bodyPr>
          <a:lstStyle>
            <a:lvl1pPr algn="ctr">
              <a:defRPr sz="1800"/>
            </a:lvl1pPr>
          </a:lstStyle>
          <a:p>
            <a:endParaRPr lang="en-US"/>
          </a:p>
        </p:txBody>
      </p:sp>
      <p:sp>
        <p:nvSpPr>
          <p:cNvPr id="4" name="Picture Placeholder 2">
            <a:extLst>
              <a:ext uri="{FF2B5EF4-FFF2-40B4-BE49-F238E27FC236}">
                <a16:creationId xmlns:a16="http://schemas.microsoft.com/office/drawing/2014/main" id="{4FAFD435-1DF8-4E13-8137-B69B5364CB89}"/>
              </a:ext>
            </a:extLst>
          </p:cNvPr>
          <p:cNvSpPr>
            <a:spLocks noGrp="1" noChangeAspect="1"/>
          </p:cNvSpPr>
          <p:nvPr>
            <p:ph type="pic" sz="quarter" idx="11"/>
          </p:nvPr>
        </p:nvSpPr>
        <p:spPr>
          <a:xfrm>
            <a:off x="1520143" y="1"/>
            <a:ext cx="1527048" cy="1149887"/>
          </a:xfrm>
        </p:spPr>
        <p:txBody>
          <a:bodyPr>
            <a:noAutofit/>
          </a:bodyPr>
          <a:lstStyle>
            <a:lvl1pPr algn="ctr">
              <a:defRPr sz="1800"/>
            </a:lvl1pPr>
          </a:lstStyle>
          <a:p>
            <a:endParaRPr lang="en-US"/>
          </a:p>
        </p:txBody>
      </p:sp>
      <p:sp>
        <p:nvSpPr>
          <p:cNvPr id="5" name="Picture Placeholder 2">
            <a:extLst>
              <a:ext uri="{FF2B5EF4-FFF2-40B4-BE49-F238E27FC236}">
                <a16:creationId xmlns:a16="http://schemas.microsoft.com/office/drawing/2014/main" id="{A22B67E6-C7AF-4929-ACD0-B314B2598D48}"/>
              </a:ext>
            </a:extLst>
          </p:cNvPr>
          <p:cNvSpPr>
            <a:spLocks noGrp="1" noChangeAspect="1"/>
          </p:cNvSpPr>
          <p:nvPr>
            <p:ph type="pic" sz="quarter" idx="12"/>
          </p:nvPr>
        </p:nvSpPr>
        <p:spPr>
          <a:xfrm>
            <a:off x="3044820" y="1"/>
            <a:ext cx="1527048" cy="1149887"/>
          </a:xfrm>
        </p:spPr>
        <p:txBody>
          <a:bodyPr>
            <a:noAutofit/>
          </a:bodyPr>
          <a:lstStyle>
            <a:lvl1pPr algn="ctr">
              <a:defRPr sz="1800"/>
            </a:lvl1pPr>
          </a:lstStyle>
          <a:p>
            <a:endParaRPr lang="en-US"/>
          </a:p>
        </p:txBody>
      </p:sp>
      <p:sp>
        <p:nvSpPr>
          <p:cNvPr id="6" name="Picture Placeholder 2">
            <a:extLst>
              <a:ext uri="{FF2B5EF4-FFF2-40B4-BE49-F238E27FC236}">
                <a16:creationId xmlns:a16="http://schemas.microsoft.com/office/drawing/2014/main" id="{66E9BB7F-84D4-497C-8FC4-6F0CFA80DEB7}"/>
              </a:ext>
            </a:extLst>
          </p:cNvPr>
          <p:cNvSpPr>
            <a:spLocks noGrp="1" noChangeAspect="1"/>
          </p:cNvSpPr>
          <p:nvPr>
            <p:ph type="pic" sz="quarter" idx="13"/>
          </p:nvPr>
        </p:nvSpPr>
        <p:spPr>
          <a:xfrm>
            <a:off x="4569499" y="1"/>
            <a:ext cx="1527048" cy="1149887"/>
          </a:xfrm>
        </p:spPr>
        <p:txBody>
          <a:bodyPr>
            <a:noAutofit/>
          </a:bodyPr>
          <a:lstStyle>
            <a:lvl1pPr algn="ctr">
              <a:defRPr sz="1800"/>
            </a:lvl1pPr>
          </a:lstStyle>
          <a:p>
            <a:endParaRPr lang="en-US"/>
          </a:p>
        </p:txBody>
      </p:sp>
      <p:sp>
        <p:nvSpPr>
          <p:cNvPr id="7" name="Picture Placeholder 2">
            <a:extLst>
              <a:ext uri="{FF2B5EF4-FFF2-40B4-BE49-F238E27FC236}">
                <a16:creationId xmlns:a16="http://schemas.microsoft.com/office/drawing/2014/main" id="{61F75CF6-B90A-4B80-A1E1-ED1ECB10F2A6}"/>
              </a:ext>
            </a:extLst>
          </p:cNvPr>
          <p:cNvSpPr>
            <a:spLocks noGrp="1" noChangeAspect="1"/>
          </p:cNvSpPr>
          <p:nvPr>
            <p:ph type="pic" sz="quarter" idx="14"/>
          </p:nvPr>
        </p:nvSpPr>
        <p:spPr>
          <a:xfrm>
            <a:off x="6094176" y="1"/>
            <a:ext cx="1527048" cy="1149887"/>
          </a:xfrm>
        </p:spPr>
        <p:txBody>
          <a:bodyPr>
            <a:noAutofit/>
          </a:bodyPr>
          <a:lstStyle>
            <a:lvl1pPr algn="ctr">
              <a:defRPr sz="1800"/>
            </a:lvl1pPr>
          </a:lstStyle>
          <a:p>
            <a:endParaRPr lang="en-US"/>
          </a:p>
        </p:txBody>
      </p:sp>
      <p:sp>
        <p:nvSpPr>
          <p:cNvPr id="8" name="Picture Placeholder 2">
            <a:extLst>
              <a:ext uri="{FF2B5EF4-FFF2-40B4-BE49-F238E27FC236}">
                <a16:creationId xmlns:a16="http://schemas.microsoft.com/office/drawing/2014/main" id="{57E801F1-FE93-42C9-B2D1-072946EA4743}"/>
              </a:ext>
            </a:extLst>
          </p:cNvPr>
          <p:cNvSpPr>
            <a:spLocks noGrp="1" noChangeAspect="1"/>
          </p:cNvSpPr>
          <p:nvPr>
            <p:ph type="pic" sz="quarter" idx="15"/>
          </p:nvPr>
        </p:nvSpPr>
        <p:spPr>
          <a:xfrm>
            <a:off x="7618855" y="1"/>
            <a:ext cx="1527048" cy="1149887"/>
          </a:xfrm>
        </p:spPr>
        <p:txBody>
          <a:bodyPr>
            <a:noAutofit/>
          </a:bodyPr>
          <a:lstStyle>
            <a:lvl1pPr algn="ctr">
              <a:defRPr sz="1800"/>
            </a:lvl1pPr>
          </a:lstStyle>
          <a:p>
            <a:endParaRPr lang="en-US"/>
          </a:p>
        </p:txBody>
      </p:sp>
      <p:sp>
        <p:nvSpPr>
          <p:cNvPr id="9" name="Picture Placeholder 2">
            <a:extLst>
              <a:ext uri="{FF2B5EF4-FFF2-40B4-BE49-F238E27FC236}">
                <a16:creationId xmlns:a16="http://schemas.microsoft.com/office/drawing/2014/main" id="{73C023B8-1ADC-4AEE-A819-E8D3EE135E9C}"/>
              </a:ext>
            </a:extLst>
          </p:cNvPr>
          <p:cNvSpPr>
            <a:spLocks noGrp="1" noChangeAspect="1"/>
          </p:cNvSpPr>
          <p:nvPr>
            <p:ph type="pic" sz="quarter" idx="16"/>
          </p:nvPr>
        </p:nvSpPr>
        <p:spPr>
          <a:xfrm>
            <a:off x="9143532" y="1"/>
            <a:ext cx="1527048" cy="1149887"/>
          </a:xfrm>
        </p:spPr>
        <p:txBody>
          <a:bodyPr>
            <a:noAutofit/>
          </a:bodyPr>
          <a:lstStyle>
            <a:lvl1pPr algn="ctr">
              <a:defRPr sz="1800"/>
            </a:lvl1pPr>
          </a:lstStyle>
          <a:p>
            <a:endParaRPr lang="en-US"/>
          </a:p>
        </p:txBody>
      </p:sp>
      <p:sp>
        <p:nvSpPr>
          <p:cNvPr id="10" name="Picture Placeholder 2">
            <a:extLst>
              <a:ext uri="{FF2B5EF4-FFF2-40B4-BE49-F238E27FC236}">
                <a16:creationId xmlns:a16="http://schemas.microsoft.com/office/drawing/2014/main" id="{577F1034-D8CC-4C71-A46F-0682CA710F60}"/>
              </a:ext>
            </a:extLst>
          </p:cNvPr>
          <p:cNvSpPr>
            <a:spLocks noGrp="1" noChangeAspect="1"/>
          </p:cNvSpPr>
          <p:nvPr>
            <p:ph type="pic" sz="quarter" idx="17"/>
          </p:nvPr>
        </p:nvSpPr>
        <p:spPr>
          <a:xfrm>
            <a:off x="10668208" y="1"/>
            <a:ext cx="1527048" cy="1149887"/>
          </a:xfrm>
        </p:spPr>
        <p:txBody>
          <a:bodyPr>
            <a:noAutofit/>
          </a:bodyPr>
          <a:lstStyle>
            <a:lvl1pPr algn="ctr">
              <a:defRPr sz="1800"/>
            </a:lvl1pPr>
          </a:lstStyle>
          <a:p>
            <a:endParaRPr lang="en-US"/>
          </a:p>
        </p:txBody>
      </p:sp>
      <p:sp>
        <p:nvSpPr>
          <p:cNvPr id="11" name="Picture Placeholder 2">
            <a:extLst>
              <a:ext uri="{FF2B5EF4-FFF2-40B4-BE49-F238E27FC236}">
                <a16:creationId xmlns:a16="http://schemas.microsoft.com/office/drawing/2014/main" id="{7179201C-1433-4D45-A29B-2EE8BA2E6592}"/>
              </a:ext>
            </a:extLst>
          </p:cNvPr>
          <p:cNvSpPr>
            <a:spLocks noGrp="1" noChangeAspect="1"/>
          </p:cNvSpPr>
          <p:nvPr>
            <p:ph type="pic" sz="quarter" idx="18"/>
          </p:nvPr>
        </p:nvSpPr>
        <p:spPr>
          <a:xfrm>
            <a:off x="-4536" y="1140047"/>
            <a:ext cx="1527048" cy="1149887"/>
          </a:xfrm>
        </p:spPr>
        <p:txBody>
          <a:bodyPr>
            <a:noAutofit/>
          </a:bodyPr>
          <a:lstStyle>
            <a:lvl1pPr algn="ctr">
              <a:defRPr sz="1800"/>
            </a:lvl1pPr>
          </a:lstStyle>
          <a:p>
            <a:endParaRPr lang="en-US"/>
          </a:p>
        </p:txBody>
      </p:sp>
      <p:sp>
        <p:nvSpPr>
          <p:cNvPr id="12" name="Picture Placeholder 2">
            <a:extLst>
              <a:ext uri="{FF2B5EF4-FFF2-40B4-BE49-F238E27FC236}">
                <a16:creationId xmlns:a16="http://schemas.microsoft.com/office/drawing/2014/main" id="{896FB6D1-9C1B-4064-89EF-0FA278FAFB5D}"/>
              </a:ext>
            </a:extLst>
          </p:cNvPr>
          <p:cNvSpPr>
            <a:spLocks noGrp="1" noChangeAspect="1"/>
          </p:cNvSpPr>
          <p:nvPr>
            <p:ph type="pic" sz="quarter" idx="19"/>
          </p:nvPr>
        </p:nvSpPr>
        <p:spPr>
          <a:xfrm>
            <a:off x="1520143" y="1140047"/>
            <a:ext cx="1527048" cy="1149887"/>
          </a:xfrm>
        </p:spPr>
        <p:txBody>
          <a:bodyPr>
            <a:noAutofit/>
          </a:bodyPr>
          <a:lstStyle>
            <a:lvl1pPr algn="ctr">
              <a:defRPr sz="1800"/>
            </a:lvl1pPr>
          </a:lstStyle>
          <a:p>
            <a:endParaRPr lang="en-US"/>
          </a:p>
        </p:txBody>
      </p:sp>
      <p:sp>
        <p:nvSpPr>
          <p:cNvPr id="13" name="Picture Placeholder 2">
            <a:extLst>
              <a:ext uri="{FF2B5EF4-FFF2-40B4-BE49-F238E27FC236}">
                <a16:creationId xmlns:a16="http://schemas.microsoft.com/office/drawing/2014/main" id="{FF4E5BA1-58E4-41FC-A895-CB8F0A8A1B5C}"/>
              </a:ext>
            </a:extLst>
          </p:cNvPr>
          <p:cNvSpPr>
            <a:spLocks noGrp="1" noChangeAspect="1"/>
          </p:cNvSpPr>
          <p:nvPr>
            <p:ph type="pic" sz="quarter" idx="20"/>
          </p:nvPr>
        </p:nvSpPr>
        <p:spPr>
          <a:xfrm>
            <a:off x="3044820" y="1140047"/>
            <a:ext cx="1527048" cy="1149887"/>
          </a:xfrm>
        </p:spPr>
        <p:txBody>
          <a:bodyPr>
            <a:noAutofit/>
          </a:bodyPr>
          <a:lstStyle>
            <a:lvl1pPr algn="ctr">
              <a:defRPr sz="1800"/>
            </a:lvl1pPr>
          </a:lstStyle>
          <a:p>
            <a:endParaRPr lang="en-US"/>
          </a:p>
        </p:txBody>
      </p:sp>
      <p:sp>
        <p:nvSpPr>
          <p:cNvPr id="14" name="Picture Placeholder 2">
            <a:extLst>
              <a:ext uri="{FF2B5EF4-FFF2-40B4-BE49-F238E27FC236}">
                <a16:creationId xmlns:a16="http://schemas.microsoft.com/office/drawing/2014/main" id="{55ABA120-2EA5-46B4-8CEC-77CAC62B9FF1}"/>
              </a:ext>
            </a:extLst>
          </p:cNvPr>
          <p:cNvSpPr>
            <a:spLocks noGrp="1" noChangeAspect="1"/>
          </p:cNvSpPr>
          <p:nvPr>
            <p:ph type="pic" sz="quarter" idx="21"/>
          </p:nvPr>
        </p:nvSpPr>
        <p:spPr>
          <a:xfrm>
            <a:off x="4569499" y="1140047"/>
            <a:ext cx="1527048" cy="1149887"/>
          </a:xfrm>
        </p:spPr>
        <p:txBody>
          <a:bodyPr>
            <a:noAutofit/>
          </a:bodyPr>
          <a:lstStyle>
            <a:lvl1pPr algn="ctr">
              <a:defRPr sz="1800"/>
            </a:lvl1pPr>
          </a:lstStyle>
          <a:p>
            <a:endParaRPr lang="en-US"/>
          </a:p>
        </p:txBody>
      </p:sp>
      <p:sp>
        <p:nvSpPr>
          <p:cNvPr id="15" name="Picture Placeholder 2">
            <a:extLst>
              <a:ext uri="{FF2B5EF4-FFF2-40B4-BE49-F238E27FC236}">
                <a16:creationId xmlns:a16="http://schemas.microsoft.com/office/drawing/2014/main" id="{FB99813F-A93E-49B4-8615-B620A24D7C99}"/>
              </a:ext>
            </a:extLst>
          </p:cNvPr>
          <p:cNvSpPr>
            <a:spLocks noGrp="1" noChangeAspect="1"/>
          </p:cNvSpPr>
          <p:nvPr>
            <p:ph type="pic" sz="quarter" idx="22"/>
          </p:nvPr>
        </p:nvSpPr>
        <p:spPr>
          <a:xfrm>
            <a:off x="6094176" y="1140047"/>
            <a:ext cx="1527048" cy="1149887"/>
          </a:xfrm>
        </p:spPr>
        <p:txBody>
          <a:bodyPr>
            <a:noAutofit/>
          </a:bodyPr>
          <a:lstStyle>
            <a:lvl1pPr algn="ctr">
              <a:defRPr sz="1800"/>
            </a:lvl1pPr>
          </a:lstStyle>
          <a:p>
            <a:endParaRPr lang="en-US"/>
          </a:p>
        </p:txBody>
      </p:sp>
      <p:sp>
        <p:nvSpPr>
          <p:cNvPr id="16" name="Picture Placeholder 2">
            <a:extLst>
              <a:ext uri="{FF2B5EF4-FFF2-40B4-BE49-F238E27FC236}">
                <a16:creationId xmlns:a16="http://schemas.microsoft.com/office/drawing/2014/main" id="{60252E77-EC04-4E05-9122-621334BF7D3D}"/>
              </a:ext>
            </a:extLst>
          </p:cNvPr>
          <p:cNvSpPr>
            <a:spLocks noGrp="1" noChangeAspect="1"/>
          </p:cNvSpPr>
          <p:nvPr>
            <p:ph type="pic" sz="quarter" idx="23"/>
          </p:nvPr>
        </p:nvSpPr>
        <p:spPr>
          <a:xfrm>
            <a:off x="7618855" y="1140047"/>
            <a:ext cx="1527048" cy="1149887"/>
          </a:xfrm>
        </p:spPr>
        <p:txBody>
          <a:bodyPr>
            <a:noAutofit/>
          </a:bodyPr>
          <a:lstStyle>
            <a:lvl1pPr algn="ctr">
              <a:defRPr sz="1800"/>
            </a:lvl1pPr>
          </a:lstStyle>
          <a:p>
            <a:endParaRPr lang="en-US"/>
          </a:p>
        </p:txBody>
      </p:sp>
      <p:sp>
        <p:nvSpPr>
          <p:cNvPr id="17" name="Picture Placeholder 2">
            <a:extLst>
              <a:ext uri="{FF2B5EF4-FFF2-40B4-BE49-F238E27FC236}">
                <a16:creationId xmlns:a16="http://schemas.microsoft.com/office/drawing/2014/main" id="{B6ED1B27-E71B-4980-BC73-5408037E930A}"/>
              </a:ext>
            </a:extLst>
          </p:cNvPr>
          <p:cNvSpPr>
            <a:spLocks noGrp="1" noChangeAspect="1"/>
          </p:cNvSpPr>
          <p:nvPr>
            <p:ph type="pic" sz="quarter" idx="24"/>
          </p:nvPr>
        </p:nvSpPr>
        <p:spPr>
          <a:xfrm>
            <a:off x="9143532" y="1140047"/>
            <a:ext cx="1527048" cy="1149887"/>
          </a:xfrm>
        </p:spPr>
        <p:txBody>
          <a:bodyPr>
            <a:noAutofit/>
          </a:bodyPr>
          <a:lstStyle>
            <a:lvl1pPr algn="ctr">
              <a:defRPr sz="1800"/>
            </a:lvl1pPr>
          </a:lstStyle>
          <a:p>
            <a:endParaRPr lang="en-US"/>
          </a:p>
        </p:txBody>
      </p:sp>
      <p:sp>
        <p:nvSpPr>
          <p:cNvPr id="18" name="Picture Placeholder 2">
            <a:extLst>
              <a:ext uri="{FF2B5EF4-FFF2-40B4-BE49-F238E27FC236}">
                <a16:creationId xmlns:a16="http://schemas.microsoft.com/office/drawing/2014/main" id="{0F4AF116-5DD8-4044-9A02-16020ECC821A}"/>
              </a:ext>
            </a:extLst>
          </p:cNvPr>
          <p:cNvSpPr>
            <a:spLocks noGrp="1" noChangeAspect="1"/>
          </p:cNvSpPr>
          <p:nvPr>
            <p:ph type="pic" sz="quarter" idx="25"/>
          </p:nvPr>
        </p:nvSpPr>
        <p:spPr>
          <a:xfrm>
            <a:off x="10668208" y="1140047"/>
            <a:ext cx="1527048" cy="1149887"/>
          </a:xfrm>
        </p:spPr>
        <p:txBody>
          <a:bodyPr>
            <a:noAutofit/>
          </a:bodyPr>
          <a:lstStyle>
            <a:lvl1pPr algn="ctr">
              <a:defRPr sz="1800"/>
            </a:lvl1pPr>
          </a:lstStyle>
          <a:p>
            <a:endParaRPr lang="en-US"/>
          </a:p>
        </p:txBody>
      </p:sp>
      <p:sp>
        <p:nvSpPr>
          <p:cNvPr id="19" name="Picture Placeholder 2">
            <a:extLst>
              <a:ext uri="{FF2B5EF4-FFF2-40B4-BE49-F238E27FC236}">
                <a16:creationId xmlns:a16="http://schemas.microsoft.com/office/drawing/2014/main" id="{86E91204-7B2F-4F24-B4F1-1B7FF7654DC8}"/>
              </a:ext>
            </a:extLst>
          </p:cNvPr>
          <p:cNvSpPr>
            <a:spLocks noGrp="1" noChangeAspect="1"/>
          </p:cNvSpPr>
          <p:nvPr>
            <p:ph type="pic" sz="quarter" idx="26"/>
          </p:nvPr>
        </p:nvSpPr>
        <p:spPr>
          <a:xfrm>
            <a:off x="-4536" y="2280094"/>
            <a:ext cx="1527048" cy="1149887"/>
          </a:xfrm>
        </p:spPr>
        <p:txBody>
          <a:bodyPr>
            <a:noAutofit/>
          </a:bodyPr>
          <a:lstStyle>
            <a:lvl1pPr algn="ctr">
              <a:defRPr sz="1800"/>
            </a:lvl1pPr>
          </a:lstStyle>
          <a:p>
            <a:endParaRPr lang="en-US"/>
          </a:p>
        </p:txBody>
      </p:sp>
      <p:sp>
        <p:nvSpPr>
          <p:cNvPr id="20" name="Picture Placeholder 2">
            <a:extLst>
              <a:ext uri="{FF2B5EF4-FFF2-40B4-BE49-F238E27FC236}">
                <a16:creationId xmlns:a16="http://schemas.microsoft.com/office/drawing/2014/main" id="{F124C15D-B438-4C95-B22B-4732360EF368}"/>
              </a:ext>
            </a:extLst>
          </p:cNvPr>
          <p:cNvSpPr>
            <a:spLocks noGrp="1" noChangeAspect="1"/>
          </p:cNvSpPr>
          <p:nvPr>
            <p:ph type="pic" sz="quarter" idx="27"/>
          </p:nvPr>
        </p:nvSpPr>
        <p:spPr>
          <a:xfrm>
            <a:off x="1520143" y="2280094"/>
            <a:ext cx="1527048" cy="1149887"/>
          </a:xfrm>
        </p:spPr>
        <p:txBody>
          <a:bodyPr>
            <a:noAutofit/>
          </a:bodyPr>
          <a:lstStyle>
            <a:lvl1pPr algn="ctr">
              <a:defRPr sz="1800"/>
            </a:lvl1pPr>
          </a:lstStyle>
          <a:p>
            <a:endParaRPr lang="en-US"/>
          </a:p>
        </p:txBody>
      </p:sp>
      <p:sp>
        <p:nvSpPr>
          <p:cNvPr id="21" name="Picture Placeholder 2">
            <a:extLst>
              <a:ext uri="{FF2B5EF4-FFF2-40B4-BE49-F238E27FC236}">
                <a16:creationId xmlns:a16="http://schemas.microsoft.com/office/drawing/2014/main" id="{B92B6CC5-D964-4C25-851B-30736F8D0E13}"/>
              </a:ext>
            </a:extLst>
          </p:cNvPr>
          <p:cNvSpPr>
            <a:spLocks noGrp="1" noChangeAspect="1"/>
          </p:cNvSpPr>
          <p:nvPr>
            <p:ph type="pic" sz="quarter" idx="28"/>
          </p:nvPr>
        </p:nvSpPr>
        <p:spPr>
          <a:xfrm>
            <a:off x="3044820" y="2280094"/>
            <a:ext cx="1527048" cy="1149887"/>
          </a:xfrm>
        </p:spPr>
        <p:txBody>
          <a:bodyPr>
            <a:noAutofit/>
          </a:bodyPr>
          <a:lstStyle>
            <a:lvl1pPr algn="ctr">
              <a:defRPr sz="1800"/>
            </a:lvl1pPr>
          </a:lstStyle>
          <a:p>
            <a:endParaRPr lang="en-US"/>
          </a:p>
        </p:txBody>
      </p:sp>
      <p:sp>
        <p:nvSpPr>
          <p:cNvPr id="22" name="Picture Placeholder 2">
            <a:extLst>
              <a:ext uri="{FF2B5EF4-FFF2-40B4-BE49-F238E27FC236}">
                <a16:creationId xmlns:a16="http://schemas.microsoft.com/office/drawing/2014/main" id="{C3B69449-BCA7-4609-9117-402A10CF40EA}"/>
              </a:ext>
            </a:extLst>
          </p:cNvPr>
          <p:cNvSpPr>
            <a:spLocks noGrp="1" noChangeAspect="1"/>
          </p:cNvSpPr>
          <p:nvPr>
            <p:ph type="pic" sz="quarter" idx="29"/>
          </p:nvPr>
        </p:nvSpPr>
        <p:spPr>
          <a:xfrm>
            <a:off x="4569499" y="2280094"/>
            <a:ext cx="1527048" cy="1149887"/>
          </a:xfrm>
        </p:spPr>
        <p:txBody>
          <a:bodyPr>
            <a:noAutofit/>
          </a:bodyPr>
          <a:lstStyle>
            <a:lvl1pPr algn="ctr">
              <a:defRPr sz="1800"/>
            </a:lvl1pPr>
          </a:lstStyle>
          <a:p>
            <a:endParaRPr lang="en-US"/>
          </a:p>
        </p:txBody>
      </p:sp>
      <p:sp>
        <p:nvSpPr>
          <p:cNvPr id="23" name="Picture Placeholder 2">
            <a:extLst>
              <a:ext uri="{FF2B5EF4-FFF2-40B4-BE49-F238E27FC236}">
                <a16:creationId xmlns:a16="http://schemas.microsoft.com/office/drawing/2014/main" id="{F91A222E-7E31-438F-8839-5A0D028706CA}"/>
              </a:ext>
            </a:extLst>
          </p:cNvPr>
          <p:cNvSpPr>
            <a:spLocks noGrp="1" noChangeAspect="1"/>
          </p:cNvSpPr>
          <p:nvPr>
            <p:ph type="pic" sz="quarter" idx="30"/>
          </p:nvPr>
        </p:nvSpPr>
        <p:spPr>
          <a:xfrm>
            <a:off x="6094176" y="2280094"/>
            <a:ext cx="1527048" cy="1149887"/>
          </a:xfrm>
        </p:spPr>
        <p:txBody>
          <a:bodyPr>
            <a:noAutofit/>
          </a:bodyPr>
          <a:lstStyle>
            <a:lvl1pPr algn="ctr">
              <a:defRPr sz="1800"/>
            </a:lvl1pPr>
          </a:lstStyle>
          <a:p>
            <a:endParaRPr lang="en-US"/>
          </a:p>
        </p:txBody>
      </p:sp>
      <p:sp>
        <p:nvSpPr>
          <p:cNvPr id="24" name="Picture Placeholder 2">
            <a:extLst>
              <a:ext uri="{FF2B5EF4-FFF2-40B4-BE49-F238E27FC236}">
                <a16:creationId xmlns:a16="http://schemas.microsoft.com/office/drawing/2014/main" id="{F5A93E53-46EC-4DF9-B2D4-BCB7AFF247D2}"/>
              </a:ext>
            </a:extLst>
          </p:cNvPr>
          <p:cNvSpPr>
            <a:spLocks noGrp="1" noChangeAspect="1"/>
          </p:cNvSpPr>
          <p:nvPr>
            <p:ph type="pic" sz="quarter" idx="31"/>
          </p:nvPr>
        </p:nvSpPr>
        <p:spPr>
          <a:xfrm>
            <a:off x="7618855" y="2280094"/>
            <a:ext cx="1527048" cy="1149887"/>
          </a:xfrm>
        </p:spPr>
        <p:txBody>
          <a:bodyPr>
            <a:noAutofit/>
          </a:bodyPr>
          <a:lstStyle>
            <a:lvl1pPr algn="ctr">
              <a:defRPr sz="1800"/>
            </a:lvl1pPr>
          </a:lstStyle>
          <a:p>
            <a:endParaRPr lang="en-US"/>
          </a:p>
        </p:txBody>
      </p:sp>
      <p:sp>
        <p:nvSpPr>
          <p:cNvPr id="25" name="Picture Placeholder 2">
            <a:extLst>
              <a:ext uri="{FF2B5EF4-FFF2-40B4-BE49-F238E27FC236}">
                <a16:creationId xmlns:a16="http://schemas.microsoft.com/office/drawing/2014/main" id="{9382B928-2F62-469F-A6F6-4D004934E911}"/>
              </a:ext>
            </a:extLst>
          </p:cNvPr>
          <p:cNvSpPr>
            <a:spLocks noGrp="1" noChangeAspect="1"/>
          </p:cNvSpPr>
          <p:nvPr>
            <p:ph type="pic" sz="quarter" idx="32"/>
          </p:nvPr>
        </p:nvSpPr>
        <p:spPr>
          <a:xfrm>
            <a:off x="9143532" y="2280094"/>
            <a:ext cx="1527048" cy="1149887"/>
          </a:xfrm>
        </p:spPr>
        <p:txBody>
          <a:bodyPr>
            <a:noAutofit/>
          </a:bodyPr>
          <a:lstStyle>
            <a:lvl1pPr algn="ctr">
              <a:defRPr sz="1800"/>
            </a:lvl1pPr>
          </a:lstStyle>
          <a:p>
            <a:endParaRPr lang="en-US"/>
          </a:p>
        </p:txBody>
      </p:sp>
      <p:sp>
        <p:nvSpPr>
          <p:cNvPr id="26" name="Picture Placeholder 2">
            <a:extLst>
              <a:ext uri="{FF2B5EF4-FFF2-40B4-BE49-F238E27FC236}">
                <a16:creationId xmlns:a16="http://schemas.microsoft.com/office/drawing/2014/main" id="{C8924250-7B01-4904-B325-7952FDD0BF86}"/>
              </a:ext>
            </a:extLst>
          </p:cNvPr>
          <p:cNvSpPr>
            <a:spLocks noGrp="1" noChangeAspect="1"/>
          </p:cNvSpPr>
          <p:nvPr>
            <p:ph type="pic" sz="quarter" idx="33"/>
          </p:nvPr>
        </p:nvSpPr>
        <p:spPr>
          <a:xfrm>
            <a:off x="10668208" y="2280094"/>
            <a:ext cx="1527048" cy="1149887"/>
          </a:xfrm>
        </p:spPr>
        <p:txBody>
          <a:bodyPr>
            <a:noAutofit/>
          </a:bodyPr>
          <a:lstStyle>
            <a:lvl1pPr algn="ctr">
              <a:defRPr sz="1800"/>
            </a:lvl1pPr>
          </a:lstStyle>
          <a:p>
            <a:endParaRPr lang="en-US"/>
          </a:p>
        </p:txBody>
      </p:sp>
      <p:sp>
        <p:nvSpPr>
          <p:cNvPr id="27" name="Picture Placeholder 2">
            <a:extLst>
              <a:ext uri="{FF2B5EF4-FFF2-40B4-BE49-F238E27FC236}">
                <a16:creationId xmlns:a16="http://schemas.microsoft.com/office/drawing/2014/main" id="{AC20169F-C21A-459B-8CCD-F1DBA8804FA6}"/>
              </a:ext>
            </a:extLst>
          </p:cNvPr>
          <p:cNvSpPr>
            <a:spLocks noGrp="1" noChangeAspect="1"/>
          </p:cNvSpPr>
          <p:nvPr>
            <p:ph type="pic" sz="quarter" idx="34"/>
          </p:nvPr>
        </p:nvSpPr>
        <p:spPr>
          <a:xfrm>
            <a:off x="-4536" y="3420142"/>
            <a:ext cx="1527048" cy="1149887"/>
          </a:xfrm>
        </p:spPr>
        <p:txBody>
          <a:bodyPr>
            <a:noAutofit/>
          </a:bodyPr>
          <a:lstStyle>
            <a:lvl1pPr algn="ctr">
              <a:defRPr sz="1800"/>
            </a:lvl1pPr>
          </a:lstStyle>
          <a:p>
            <a:endParaRPr lang="en-US"/>
          </a:p>
        </p:txBody>
      </p:sp>
      <p:sp>
        <p:nvSpPr>
          <p:cNvPr id="28" name="Picture Placeholder 2">
            <a:extLst>
              <a:ext uri="{FF2B5EF4-FFF2-40B4-BE49-F238E27FC236}">
                <a16:creationId xmlns:a16="http://schemas.microsoft.com/office/drawing/2014/main" id="{4597A7DD-36FB-4A8B-B667-556246181F7A}"/>
              </a:ext>
            </a:extLst>
          </p:cNvPr>
          <p:cNvSpPr>
            <a:spLocks noGrp="1" noChangeAspect="1"/>
          </p:cNvSpPr>
          <p:nvPr>
            <p:ph type="pic" sz="quarter" idx="35"/>
          </p:nvPr>
        </p:nvSpPr>
        <p:spPr>
          <a:xfrm>
            <a:off x="1520143" y="3420142"/>
            <a:ext cx="1527048" cy="1149887"/>
          </a:xfrm>
        </p:spPr>
        <p:txBody>
          <a:bodyPr>
            <a:noAutofit/>
          </a:bodyPr>
          <a:lstStyle>
            <a:lvl1pPr algn="ctr">
              <a:defRPr sz="1800"/>
            </a:lvl1pPr>
          </a:lstStyle>
          <a:p>
            <a:endParaRPr lang="en-US"/>
          </a:p>
        </p:txBody>
      </p:sp>
      <p:sp>
        <p:nvSpPr>
          <p:cNvPr id="29" name="Picture Placeholder 2">
            <a:extLst>
              <a:ext uri="{FF2B5EF4-FFF2-40B4-BE49-F238E27FC236}">
                <a16:creationId xmlns:a16="http://schemas.microsoft.com/office/drawing/2014/main" id="{9828C453-0D6A-450B-9DDF-61809BE10ADE}"/>
              </a:ext>
            </a:extLst>
          </p:cNvPr>
          <p:cNvSpPr>
            <a:spLocks noGrp="1" noChangeAspect="1"/>
          </p:cNvSpPr>
          <p:nvPr>
            <p:ph type="pic" sz="quarter" idx="36"/>
          </p:nvPr>
        </p:nvSpPr>
        <p:spPr>
          <a:xfrm>
            <a:off x="3044820" y="3420142"/>
            <a:ext cx="1527048" cy="1149887"/>
          </a:xfrm>
        </p:spPr>
        <p:txBody>
          <a:bodyPr>
            <a:noAutofit/>
          </a:bodyPr>
          <a:lstStyle>
            <a:lvl1pPr algn="ctr">
              <a:defRPr sz="1800"/>
            </a:lvl1pPr>
          </a:lstStyle>
          <a:p>
            <a:endParaRPr lang="en-US"/>
          </a:p>
        </p:txBody>
      </p:sp>
      <p:sp>
        <p:nvSpPr>
          <p:cNvPr id="30" name="Picture Placeholder 2">
            <a:extLst>
              <a:ext uri="{FF2B5EF4-FFF2-40B4-BE49-F238E27FC236}">
                <a16:creationId xmlns:a16="http://schemas.microsoft.com/office/drawing/2014/main" id="{63C63CE9-DF56-4D76-9DBC-AAECB8B2CE36}"/>
              </a:ext>
            </a:extLst>
          </p:cNvPr>
          <p:cNvSpPr>
            <a:spLocks noGrp="1" noChangeAspect="1"/>
          </p:cNvSpPr>
          <p:nvPr>
            <p:ph type="pic" sz="quarter" idx="37"/>
          </p:nvPr>
        </p:nvSpPr>
        <p:spPr>
          <a:xfrm>
            <a:off x="4569499" y="3420142"/>
            <a:ext cx="1527048" cy="1149887"/>
          </a:xfrm>
        </p:spPr>
        <p:txBody>
          <a:bodyPr>
            <a:noAutofit/>
          </a:bodyPr>
          <a:lstStyle>
            <a:lvl1pPr algn="ctr">
              <a:defRPr sz="1800"/>
            </a:lvl1pPr>
          </a:lstStyle>
          <a:p>
            <a:endParaRPr lang="en-US"/>
          </a:p>
        </p:txBody>
      </p:sp>
      <p:sp>
        <p:nvSpPr>
          <p:cNvPr id="31" name="Picture Placeholder 2">
            <a:extLst>
              <a:ext uri="{FF2B5EF4-FFF2-40B4-BE49-F238E27FC236}">
                <a16:creationId xmlns:a16="http://schemas.microsoft.com/office/drawing/2014/main" id="{D1B5A17D-2E8C-44DF-9939-03B8094218F2}"/>
              </a:ext>
            </a:extLst>
          </p:cNvPr>
          <p:cNvSpPr>
            <a:spLocks noGrp="1" noChangeAspect="1"/>
          </p:cNvSpPr>
          <p:nvPr>
            <p:ph type="pic" sz="quarter" idx="38"/>
          </p:nvPr>
        </p:nvSpPr>
        <p:spPr>
          <a:xfrm>
            <a:off x="6094176" y="3420142"/>
            <a:ext cx="1527048" cy="1149887"/>
          </a:xfrm>
        </p:spPr>
        <p:txBody>
          <a:bodyPr>
            <a:noAutofit/>
          </a:bodyPr>
          <a:lstStyle>
            <a:lvl1pPr algn="ctr">
              <a:defRPr sz="1800"/>
            </a:lvl1pPr>
          </a:lstStyle>
          <a:p>
            <a:endParaRPr lang="en-US"/>
          </a:p>
        </p:txBody>
      </p:sp>
      <p:sp>
        <p:nvSpPr>
          <p:cNvPr id="32" name="Picture Placeholder 2">
            <a:extLst>
              <a:ext uri="{FF2B5EF4-FFF2-40B4-BE49-F238E27FC236}">
                <a16:creationId xmlns:a16="http://schemas.microsoft.com/office/drawing/2014/main" id="{236FABD6-7B33-4F78-A5AE-B02116E21753}"/>
              </a:ext>
            </a:extLst>
          </p:cNvPr>
          <p:cNvSpPr>
            <a:spLocks noGrp="1" noChangeAspect="1"/>
          </p:cNvSpPr>
          <p:nvPr>
            <p:ph type="pic" sz="quarter" idx="39"/>
          </p:nvPr>
        </p:nvSpPr>
        <p:spPr>
          <a:xfrm>
            <a:off x="7618855" y="3420142"/>
            <a:ext cx="1527048" cy="1149887"/>
          </a:xfrm>
        </p:spPr>
        <p:txBody>
          <a:bodyPr>
            <a:noAutofit/>
          </a:bodyPr>
          <a:lstStyle>
            <a:lvl1pPr algn="ctr">
              <a:defRPr sz="1800"/>
            </a:lvl1pPr>
          </a:lstStyle>
          <a:p>
            <a:endParaRPr lang="en-US"/>
          </a:p>
        </p:txBody>
      </p:sp>
      <p:sp>
        <p:nvSpPr>
          <p:cNvPr id="33" name="Picture Placeholder 2">
            <a:extLst>
              <a:ext uri="{FF2B5EF4-FFF2-40B4-BE49-F238E27FC236}">
                <a16:creationId xmlns:a16="http://schemas.microsoft.com/office/drawing/2014/main" id="{87615E55-3959-41AE-9302-153FF490047D}"/>
              </a:ext>
            </a:extLst>
          </p:cNvPr>
          <p:cNvSpPr>
            <a:spLocks noGrp="1" noChangeAspect="1"/>
          </p:cNvSpPr>
          <p:nvPr>
            <p:ph type="pic" sz="quarter" idx="40"/>
          </p:nvPr>
        </p:nvSpPr>
        <p:spPr>
          <a:xfrm>
            <a:off x="9143532" y="3420142"/>
            <a:ext cx="1527048" cy="1149887"/>
          </a:xfrm>
        </p:spPr>
        <p:txBody>
          <a:bodyPr>
            <a:noAutofit/>
          </a:bodyPr>
          <a:lstStyle>
            <a:lvl1pPr algn="ctr">
              <a:defRPr sz="1800"/>
            </a:lvl1pPr>
          </a:lstStyle>
          <a:p>
            <a:endParaRPr lang="en-US"/>
          </a:p>
        </p:txBody>
      </p:sp>
      <p:sp>
        <p:nvSpPr>
          <p:cNvPr id="34" name="Picture Placeholder 2">
            <a:extLst>
              <a:ext uri="{FF2B5EF4-FFF2-40B4-BE49-F238E27FC236}">
                <a16:creationId xmlns:a16="http://schemas.microsoft.com/office/drawing/2014/main" id="{400D50F1-6B33-4398-9F34-D315E6323666}"/>
              </a:ext>
            </a:extLst>
          </p:cNvPr>
          <p:cNvSpPr>
            <a:spLocks noGrp="1" noChangeAspect="1"/>
          </p:cNvSpPr>
          <p:nvPr>
            <p:ph type="pic" sz="quarter" idx="41"/>
          </p:nvPr>
        </p:nvSpPr>
        <p:spPr>
          <a:xfrm>
            <a:off x="10668208" y="3420142"/>
            <a:ext cx="1527048" cy="1149887"/>
          </a:xfrm>
        </p:spPr>
        <p:txBody>
          <a:bodyPr>
            <a:noAutofit/>
          </a:bodyPr>
          <a:lstStyle>
            <a:lvl1pPr algn="ctr">
              <a:defRPr sz="1800"/>
            </a:lvl1pPr>
          </a:lstStyle>
          <a:p>
            <a:endParaRPr lang="en-US"/>
          </a:p>
        </p:txBody>
      </p:sp>
      <p:sp>
        <p:nvSpPr>
          <p:cNvPr id="35" name="Picture Placeholder 2">
            <a:extLst>
              <a:ext uri="{FF2B5EF4-FFF2-40B4-BE49-F238E27FC236}">
                <a16:creationId xmlns:a16="http://schemas.microsoft.com/office/drawing/2014/main" id="{51FDC034-0AAF-4C24-A1E3-43CDDB59E0DD}"/>
              </a:ext>
            </a:extLst>
          </p:cNvPr>
          <p:cNvSpPr>
            <a:spLocks noGrp="1" noChangeAspect="1"/>
          </p:cNvSpPr>
          <p:nvPr>
            <p:ph type="pic" sz="quarter" idx="42"/>
          </p:nvPr>
        </p:nvSpPr>
        <p:spPr>
          <a:xfrm>
            <a:off x="-4536" y="4560189"/>
            <a:ext cx="1527048" cy="1149887"/>
          </a:xfrm>
        </p:spPr>
        <p:txBody>
          <a:bodyPr>
            <a:noAutofit/>
          </a:bodyPr>
          <a:lstStyle>
            <a:lvl1pPr algn="ctr">
              <a:defRPr sz="1800"/>
            </a:lvl1pPr>
          </a:lstStyle>
          <a:p>
            <a:endParaRPr lang="en-US"/>
          </a:p>
        </p:txBody>
      </p:sp>
      <p:sp>
        <p:nvSpPr>
          <p:cNvPr id="36" name="Picture Placeholder 2">
            <a:extLst>
              <a:ext uri="{FF2B5EF4-FFF2-40B4-BE49-F238E27FC236}">
                <a16:creationId xmlns:a16="http://schemas.microsoft.com/office/drawing/2014/main" id="{8BC4E0F8-E771-43AD-8DF6-D84CB1E01A6F}"/>
              </a:ext>
            </a:extLst>
          </p:cNvPr>
          <p:cNvSpPr>
            <a:spLocks noGrp="1" noChangeAspect="1"/>
          </p:cNvSpPr>
          <p:nvPr>
            <p:ph type="pic" sz="quarter" idx="43"/>
          </p:nvPr>
        </p:nvSpPr>
        <p:spPr>
          <a:xfrm>
            <a:off x="1520143" y="4560189"/>
            <a:ext cx="1527048" cy="1149887"/>
          </a:xfrm>
        </p:spPr>
        <p:txBody>
          <a:bodyPr>
            <a:noAutofit/>
          </a:bodyPr>
          <a:lstStyle>
            <a:lvl1pPr algn="ctr">
              <a:defRPr sz="1800"/>
            </a:lvl1pPr>
          </a:lstStyle>
          <a:p>
            <a:endParaRPr lang="en-US"/>
          </a:p>
        </p:txBody>
      </p:sp>
      <p:sp>
        <p:nvSpPr>
          <p:cNvPr id="37" name="Picture Placeholder 2">
            <a:extLst>
              <a:ext uri="{FF2B5EF4-FFF2-40B4-BE49-F238E27FC236}">
                <a16:creationId xmlns:a16="http://schemas.microsoft.com/office/drawing/2014/main" id="{B8ADF58C-3FE8-4F41-993F-1D5CA547CA42}"/>
              </a:ext>
            </a:extLst>
          </p:cNvPr>
          <p:cNvSpPr>
            <a:spLocks noGrp="1" noChangeAspect="1"/>
          </p:cNvSpPr>
          <p:nvPr>
            <p:ph type="pic" sz="quarter" idx="44"/>
          </p:nvPr>
        </p:nvSpPr>
        <p:spPr>
          <a:xfrm>
            <a:off x="3044820" y="4560189"/>
            <a:ext cx="1527048" cy="1149887"/>
          </a:xfrm>
        </p:spPr>
        <p:txBody>
          <a:bodyPr>
            <a:noAutofit/>
          </a:bodyPr>
          <a:lstStyle>
            <a:lvl1pPr algn="ctr">
              <a:defRPr sz="1800"/>
            </a:lvl1pPr>
          </a:lstStyle>
          <a:p>
            <a:endParaRPr lang="en-US"/>
          </a:p>
        </p:txBody>
      </p:sp>
      <p:sp>
        <p:nvSpPr>
          <p:cNvPr id="38" name="Picture Placeholder 2">
            <a:extLst>
              <a:ext uri="{FF2B5EF4-FFF2-40B4-BE49-F238E27FC236}">
                <a16:creationId xmlns:a16="http://schemas.microsoft.com/office/drawing/2014/main" id="{6378CB08-FF2F-4B9E-8B21-0339E8863BA0}"/>
              </a:ext>
            </a:extLst>
          </p:cNvPr>
          <p:cNvSpPr>
            <a:spLocks noGrp="1" noChangeAspect="1"/>
          </p:cNvSpPr>
          <p:nvPr>
            <p:ph type="pic" sz="quarter" idx="45"/>
          </p:nvPr>
        </p:nvSpPr>
        <p:spPr>
          <a:xfrm>
            <a:off x="4569499" y="4560189"/>
            <a:ext cx="1527048" cy="1149887"/>
          </a:xfrm>
        </p:spPr>
        <p:txBody>
          <a:bodyPr>
            <a:noAutofit/>
          </a:bodyPr>
          <a:lstStyle>
            <a:lvl1pPr algn="ctr">
              <a:defRPr sz="1800"/>
            </a:lvl1pPr>
          </a:lstStyle>
          <a:p>
            <a:endParaRPr lang="en-US"/>
          </a:p>
        </p:txBody>
      </p:sp>
      <p:sp>
        <p:nvSpPr>
          <p:cNvPr id="39" name="Picture Placeholder 2">
            <a:extLst>
              <a:ext uri="{FF2B5EF4-FFF2-40B4-BE49-F238E27FC236}">
                <a16:creationId xmlns:a16="http://schemas.microsoft.com/office/drawing/2014/main" id="{366CF737-C65E-4924-9362-67516EC3C7BE}"/>
              </a:ext>
            </a:extLst>
          </p:cNvPr>
          <p:cNvSpPr>
            <a:spLocks noGrp="1" noChangeAspect="1"/>
          </p:cNvSpPr>
          <p:nvPr>
            <p:ph type="pic" sz="quarter" idx="46"/>
          </p:nvPr>
        </p:nvSpPr>
        <p:spPr>
          <a:xfrm>
            <a:off x="6094176" y="4560189"/>
            <a:ext cx="1527048" cy="1149887"/>
          </a:xfrm>
        </p:spPr>
        <p:txBody>
          <a:bodyPr>
            <a:noAutofit/>
          </a:bodyPr>
          <a:lstStyle>
            <a:lvl1pPr algn="ctr">
              <a:defRPr sz="1800"/>
            </a:lvl1pPr>
          </a:lstStyle>
          <a:p>
            <a:endParaRPr lang="en-US"/>
          </a:p>
        </p:txBody>
      </p:sp>
      <p:sp>
        <p:nvSpPr>
          <p:cNvPr id="40" name="Picture Placeholder 2">
            <a:extLst>
              <a:ext uri="{FF2B5EF4-FFF2-40B4-BE49-F238E27FC236}">
                <a16:creationId xmlns:a16="http://schemas.microsoft.com/office/drawing/2014/main" id="{4F7D807D-0C37-47A2-8F15-9D10D87615AA}"/>
              </a:ext>
            </a:extLst>
          </p:cNvPr>
          <p:cNvSpPr>
            <a:spLocks noGrp="1" noChangeAspect="1"/>
          </p:cNvSpPr>
          <p:nvPr>
            <p:ph type="pic" sz="quarter" idx="47"/>
          </p:nvPr>
        </p:nvSpPr>
        <p:spPr>
          <a:xfrm>
            <a:off x="7618855" y="4560189"/>
            <a:ext cx="1527048" cy="1149887"/>
          </a:xfrm>
        </p:spPr>
        <p:txBody>
          <a:bodyPr>
            <a:noAutofit/>
          </a:bodyPr>
          <a:lstStyle>
            <a:lvl1pPr algn="ctr">
              <a:defRPr sz="1800"/>
            </a:lvl1pPr>
          </a:lstStyle>
          <a:p>
            <a:endParaRPr lang="en-US"/>
          </a:p>
        </p:txBody>
      </p:sp>
      <p:sp>
        <p:nvSpPr>
          <p:cNvPr id="41" name="Picture Placeholder 2">
            <a:extLst>
              <a:ext uri="{FF2B5EF4-FFF2-40B4-BE49-F238E27FC236}">
                <a16:creationId xmlns:a16="http://schemas.microsoft.com/office/drawing/2014/main" id="{91ADDBD2-4335-4F49-9F0C-605929717D6B}"/>
              </a:ext>
            </a:extLst>
          </p:cNvPr>
          <p:cNvSpPr>
            <a:spLocks noGrp="1" noChangeAspect="1"/>
          </p:cNvSpPr>
          <p:nvPr>
            <p:ph type="pic" sz="quarter" idx="48"/>
          </p:nvPr>
        </p:nvSpPr>
        <p:spPr>
          <a:xfrm>
            <a:off x="9143532" y="4560189"/>
            <a:ext cx="1527048" cy="1149887"/>
          </a:xfrm>
        </p:spPr>
        <p:txBody>
          <a:bodyPr>
            <a:noAutofit/>
          </a:bodyPr>
          <a:lstStyle>
            <a:lvl1pPr algn="ctr">
              <a:defRPr sz="1800"/>
            </a:lvl1pPr>
          </a:lstStyle>
          <a:p>
            <a:endParaRPr lang="en-US"/>
          </a:p>
        </p:txBody>
      </p:sp>
      <p:sp>
        <p:nvSpPr>
          <p:cNvPr id="42" name="Picture Placeholder 2">
            <a:extLst>
              <a:ext uri="{FF2B5EF4-FFF2-40B4-BE49-F238E27FC236}">
                <a16:creationId xmlns:a16="http://schemas.microsoft.com/office/drawing/2014/main" id="{182E287D-0207-4AD9-88D8-F49BEDF57451}"/>
              </a:ext>
            </a:extLst>
          </p:cNvPr>
          <p:cNvSpPr>
            <a:spLocks noGrp="1" noChangeAspect="1"/>
          </p:cNvSpPr>
          <p:nvPr>
            <p:ph type="pic" sz="quarter" idx="49"/>
          </p:nvPr>
        </p:nvSpPr>
        <p:spPr>
          <a:xfrm>
            <a:off x="10668208" y="4560189"/>
            <a:ext cx="1527048" cy="1149887"/>
          </a:xfrm>
        </p:spPr>
        <p:txBody>
          <a:bodyPr>
            <a:noAutofit/>
          </a:bodyPr>
          <a:lstStyle>
            <a:lvl1pPr algn="ctr">
              <a:defRPr sz="1800"/>
            </a:lvl1pPr>
          </a:lstStyle>
          <a:p>
            <a:endParaRPr lang="en-US"/>
          </a:p>
        </p:txBody>
      </p:sp>
      <p:sp>
        <p:nvSpPr>
          <p:cNvPr id="43" name="Picture Placeholder 2">
            <a:extLst>
              <a:ext uri="{FF2B5EF4-FFF2-40B4-BE49-F238E27FC236}">
                <a16:creationId xmlns:a16="http://schemas.microsoft.com/office/drawing/2014/main" id="{A4796966-36C5-4902-AD55-5CB1B26D6C76}"/>
              </a:ext>
            </a:extLst>
          </p:cNvPr>
          <p:cNvSpPr>
            <a:spLocks noGrp="1"/>
          </p:cNvSpPr>
          <p:nvPr>
            <p:ph type="pic" sz="quarter" idx="50"/>
          </p:nvPr>
        </p:nvSpPr>
        <p:spPr>
          <a:xfrm>
            <a:off x="-4536" y="5700235"/>
            <a:ext cx="1527048" cy="1161288"/>
          </a:xfrm>
        </p:spPr>
        <p:txBody>
          <a:bodyPr>
            <a:noAutofit/>
          </a:bodyPr>
          <a:lstStyle>
            <a:lvl1pPr algn="ctr">
              <a:defRPr sz="1800"/>
            </a:lvl1pPr>
          </a:lstStyle>
          <a:p>
            <a:endParaRPr lang="en-US"/>
          </a:p>
        </p:txBody>
      </p:sp>
      <p:sp>
        <p:nvSpPr>
          <p:cNvPr id="44" name="Picture Placeholder 2">
            <a:extLst>
              <a:ext uri="{FF2B5EF4-FFF2-40B4-BE49-F238E27FC236}">
                <a16:creationId xmlns:a16="http://schemas.microsoft.com/office/drawing/2014/main" id="{E4070B05-3998-445E-B1D5-D9EB29111096}"/>
              </a:ext>
            </a:extLst>
          </p:cNvPr>
          <p:cNvSpPr>
            <a:spLocks noGrp="1"/>
          </p:cNvSpPr>
          <p:nvPr>
            <p:ph type="pic" sz="quarter" idx="51"/>
          </p:nvPr>
        </p:nvSpPr>
        <p:spPr>
          <a:xfrm>
            <a:off x="1520143" y="5700235"/>
            <a:ext cx="1527048" cy="1161288"/>
          </a:xfrm>
        </p:spPr>
        <p:txBody>
          <a:bodyPr>
            <a:noAutofit/>
          </a:bodyPr>
          <a:lstStyle>
            <a:lvl1pPr algn="ctr">
              <a:defRPr sz="1800"/>
            </a:lvl1pPr>
          </a:lstStyle>
          <a:p>
            <a:endParaRPr lang="en-US"/>
          </a:p>
        </p:txBody>
      </p:sp>
      <p:sp>
        <p:nvSpPr>
          <p:cNvPr id="45" name="Picture Placeholder 2">
            <a:extLst>
              <a:ext uri="{FF2B5EF4-FFF2-40B4-BE49-F238E27FC236}">
                <a16:creationId xmlns:a16="http://schemas.microsoft.com/office/drawing/2014/main" id="{CC0252F2-8190-49B3-A37B-55A091BDD44C}"/>
              </a:ext>
            </a:extLst>
          </p:cNvPr>
          <p:cNvSpPr>
            <a:spLocks noGrp="1"/>
          </p:cNvSpPr>
          <p:nvPr>
            <p:ph type="pic" sz="quarter" idx="52"/>
          </p:nvPr>
        </p:nvSpPr>
        <p:spPr>
          <a:xfrm>
            <a:off x="3044820" y="5700235"/>
            <a:ext cx="1527048" cy="1161288"/>
          </a:xfrm>
        </p:spPr>
        <p:txBody>
          <a:bodyPr>
            <a:noAutofit/>
          </a:bodyPr>
          <a:lstStyle>
            <a:lvl1pPr algn="ctr">
              <a:defRPr sz="1800"/>
            </a:lvl1pPr>
          </a:lstStyle>
          <a:p>
            <a:endParaRPr lang="en-US"/>
          </a:p>
        </p:txBody>
      </p:sp>
      <p:sp>
        <p:nvSpPr>
          <p:cNvPr id="46" name="Picture Placeholder 2">
            <a:extLst>
              <a:ext uri="{FF2B5EF4-FFF2-40B4-BE49-F238E27FC236}">
                <a16:creationId xmlns:a16="http://schemas.microsoft.com/office/drawing/2014/main" id="{1B105F23-32E4-4157-8126-E94260118396}"/>
              </a:ext>
            </a:extLst>
          </p:cNvPr>
          <p:cNvSpPr>
            <a:spLocks noGrp="1"/>
          </p:cNvSpPr>
          <p:nvPr>
            <p:ph type="pic" sz="quarter" idx="53"/>
          </p:nvPr>
        </p:nvSpPr>
        <p:spPr>
          <a:xfrm>
            <a:off x="4569499" y="5700235"/>
            <a:ext cx="1527048" cy="1161288"/>
          </a:xfrm>
        </p:spPr>
        <p:txBody>
          <a:bodyPr>
            <a:noAutofit/>
          </a:bodyPr>
          <a:lstStyle>
            <a:lvl1pPr algn="ctr">
              <a:defRPr sz="1800"/>
            </a:lvl1pPr>
          </a:lstStyle>
          <a:p>
            <a:endParaRPr lang="en-US"/>
          </a:p>
        </p:txBody>
      </p:sp>
      <p:sp>
        <p:nvSpPr>
          <p:cNvPr id="47" name="Picture Placeholder 2">
            <a:extLst>
              <a:ext uri="{FF2B5EF4-FFF2-40B4-BE49-F238E27FC236}">
                <a16:creationId xmlns:a16="http://schemas.microsoft.com/office/drawing/2014/main" id="{2F5C8B34-7360-474E-8521-D17AE8E9DDE5}"/>
              </a:ext>
            </a:extLst>
          </p:cNvPr>
          <p:cNvSpPr>
            <a:spLocks noGrp="1"/>
          </p:cNvSpPr>
          <p:nvPr>
            <p:ph type="pic" sz="quarter" idx="54"/>
          </p:nvPr>
        </p:nvSpPr>
        <p:spPr>
          <a:xfrm>
            <a:off x="6094176" y="5700235"/>
            <a:ext cx="1527048" cy="1161288"/>
          </a:xfrm>
        </p:spPr>
        <p:txBody>
          <a:bodyPr>
            <a:noAutofit/>
          </a:bodyPr>
          <a:lstStyle>
            <a:lvl1pPr algn="ctr">
              <a:defRPr sz="1800"/>
            </a:lvl1pPr>
          </a:lstStyle>
          <a:p>
            <a:endParaRPr lang="en-US"/>
          </a:p>
        </p:txBody>
      </p:sp>
      <p:sp>
        <p:nvSpPr>
          <p:cNvPr id="48" name="Picture Placeholder 2">
            <a:extLst>
              <a:ext uri="{FF2B5EF4-FFF2-40B4-BE49-F238E27FC236}">
                <a16:creationId xmlns:a16="http://schemas.microsoft.com/office/drawing/2014/main" id="{6CF59D2A-5410-4461-8B0B-732E3FB6FEF8}"/>
              </a:ext>
            </a:extLst>
          </p:cNvPr>
          <p:cNvSpPr>
            <a:spLocks noGrp="1"/>
          </p:cNvSpPr>
          <p:nvPr>
            <p:ph type="pic" sz="quarter" idx="55"/>
          </p:nvPr>
        </p:nvSpPr>
        <p:spPr>
          <a:xfrm>
            <a:off x="7618855" y="5700235"/>
            <a:ext cx="1527048" cy="1161288"/>
          </a:xfrm>
        </p:spPr>
        <p:txBody>
          <a:bodyPr>
            <a:noAutofit/>
          </a:bodyPr>
          <a:lstStyle>
            <a:lvl1pPr algn="ctr">
              <a:defRPr sz="1800"/>
            </a:lvl1pPr>
          </a:lstStyle>
          <a:p>
            <a:endParaRPr lang="en-US"/>
          </a:p>
        </p:txBody>
      </p:sp>
      <p:sp>
        <p:nvSpPr>
          <p:cNvPr id="49" name="Picture Placeholder 2">
            <a:extLst>
              <a:ext uri="{FF2B5EF4-FFF2-40B4-BE49-F238E27FC236}">
                <a16:creationId xmlns:a16="http://schemas.microsoft.com/office/drawing/2014/main" id="{63702524-46FD-4489-9EA1-BC28C230FE12}"/>
              </a:ext>
            </a:extLst>
          </p:cNvPr>
          <p:cNvSpPr>
            <a:spLocks noGrp="1"/>
          </p:cNvSpPr>
          <p:nvPr>
            <p:ph type="pic" sz="quarter" idx="56"/>
          </p:nvPr>
        </p:nvSpPr>
        <p:spPr>
          <a:xfrm>
            <a:off x="9143532" y="5700235"/>
            <a:ext cx="1527048" cy="1161288"/>
          </a:xfrm>
        </p:spPr>
        <p:txBody>
          <a:bodyPr>
            <a:noAutofit/>
          </a:bodyPr>
          <a:lstStyle>
            <a:lvl1pPr algn="ctr">
              <a:defRPr sz="1800"/>
            </a:lvl1pPr>
          </a:lstStyle>
          <a:p>
            <a:endParaRPr lang="en-US"/>
          </a:p>
        </p:txBody>
      </p:sp>
      <p:sp>
        <p:nvSpPr>
          <p:cNvPr id="50" name="Picture Placeholder 2">
            <a:extLst>
              <a:ext uri="{FF2B5EF4-FFF2-40B4-BE49-F238E27FC236}">
                <a16:creationId xmlns:a16="http://schemas.microsoft.com/office/drawing/2014/main" id="{C548ECC5-ED35-45EC-B084-4482270A23D1}"/>
              </a:ext>
            </a:extLst>
          </p:cNvPr>
          <p:cNvSpPr>
            <a:spLocks noGrp="1"/>
          </p:cNvSpPr>
          <p:nvPr>
            <p:ph type="pic" sz="quarter" idx="57"/>
          </p:nvPr>
        </p:nvSpPr>
        <p:spPr>
          <a:xfrm>
            <a:off x="10668208" y="5700235"/>
            <a:ext cx="1527048" cy="1161288"/>
          </a:xfrm>
        </p:spPr>
        <p:txBody>
          <a:bodyPr>
            <a:noAutofit/>
          </a:bodyPr>
          <a:lstStyle>
            <a:lvl1pPr algn="ctr">
              <a:defRPr sz="1800"/>
            </a:lvl1pPr>
          </a:lstStyle>
          <a:p>
            <a:endParaRPr lang="en-US"/>
          </a:p>
        </p:txBody>
      </p:sp>
    </p:spTree>
    <p:extLst>
      <p:ext uri="{BB962C8B-B14F-4D97-AF65-F5344CB8AC3E}">
        <p14:creationId xmlns:p14="http://schemas.microsoft.com/office/powerpoint/2010/main" val="22425619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6.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5"/>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2869267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7.xml><?xml version="1.0" encoding="utf-8"?>
<p:sldLayout xmlns:a="http://schemas.openxmlformats.org/drawingml/2006/main" xmlns:r="http://schemas.openxmlformats.org/officeDocument/2006/relationships" xmlns:p="http://schemas.openxmlformats.org/presentationml/2006/main" preserve="1" userDrawn="1">
  <p:cSld name="1_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9"/>
          </a:xfrm>
          <a:noFill/>
        </p:spPr>
        <p:txBody>
          <a:bodyPr lIns="0" tIns="0" rIns="0" bIns="0" anchor="b" anchorCtr="0">
            <a:spAutoFit/>
          </a:bodyPr>
          <a:lstStyle>
            <a:lvl1pPr algn="l" defTabSz="932719" rtl="0" eaLnBrk="1" latinLnBrk="0" hangingPunct="1">
              <a:lnSpc>
                <a:spcPct val="90000"/>
              </a:lnSpc>
              <a:spcBef>
                <a:spcPct val="0"/>
              </a:spcBef>
              <a:buNone/>
              <a:defRPr lang="en-US" sz="3600" b="0" kern="1200" cap="none" spc="-51" baseline="0" dirty="0">
                <a:ln w="3175">
                  <a:noFill/>
                </a:ln>
                <a:solidFill>
                  <a:schemeClr val="accent2"/>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5"/>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1733143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C738615-F84C-46E6-A87C-C292B61D32F1}"/>
              </a:ext>
            </a:extLst>
          </p:cNvPr>
          <p:cNvSpPr>
            <a:spLocks noGrp="1"/>
          </p:cNvSpPr>
          <p:nvPr>
            <p:ph type="pic" sz="quarter" idx="10"/>
          </p:nvPr>
        </p:nvSpPr>
        <p:spPr>
          <a:xfrm>
            <a:off x="4377043" y="304379"/>
            <a:ext cx="7452360" cy="430887"/>
          </a:xfrm>
        </p:spPr>
        <p:txBody>
          <a:bodyPr/>
          <a:lstStyle/>
          <a:p>
            <a:endParaRPr lang="en-US"/>
          </a:p>
        </p:txBody>
      </p:sp>
      <p:sp>
        <p:nvSpPr>
          <p:cNvPr id="4" name="Picture Placeholder 2">
            <a:extLst>
              <a:ext uri="{FF2B5EF4-FFF2-40B4-BE49-F238E27FC236}">
                <a16:creationId xmlns:a16="http://schemas.microsoft.com/office/drawing/2014/main" id="{C5A022E0-18D7-4980-9CDB-B51343F20702}"/>
              </a:ext>
            </a:extLst>
          </p:cNvPr>
          <p:cNvSpPr>
            <a:spLocks noGrp="1"/>
          </p:cNvSpPr>
          <p:nvPr>
            <p:ph type="pic" sz="quarter" idx="11"/>
          </p:nvPr>
        </p:nvSpPr>
        <p:spPr>
          <a:xfrm>
            <a:off x="4377043" y="1913502"/>
            <a:ext cx="7452360" cy="430887"/>
          </a:xfrm>
        </p:spPr>
        <p:txBody>
          <a:bodyPr/>
          <a:lstStyle/>
          <a:p>
            <a:endParaRPr lang="en-US"/>
          </a:p>
        </p:txBody>
      </p:sp>
      <p:sp>
        <p:nvSpPr>
          <p:cNvPr id="5" name="Picture Placeholder 2">
            <a:extLst>
              <a:ext uri="{FF2B5EF4-FFF2-40B4-BE49-F238E27FC236}">
                <a16:creationId xmlns:a16="http://schemas.microsoft.com/office/drawing/2014/main" id="{179EAE74-5BD6-4495-8C55-D377673DA9E6}"/>
              </a:ext>
            </a:extLst>
          </p:cNvPr>
          <p:cNvSpPr>
            <a:spLocks noGrp="1"/>
          </p:cNvSpPr>
          <p:nvPr>
            <p:ph type="pic" sz="quarter" idx="12"/>
          </p:nvPr>
        </p:nvSpPr>
        <p:spPr>
          <a:xfrm>
            <a:off x="4377043" y="3522623"/>
            <a:ext cx="7452360" cy="430887"/>
          </a:xfrm>
        </p:spPr>
        <p:txBody>
          <a:bodyPr/>
          <a:lstStyle/>
          <a:p>
            <a:endParaRPr lang="en-US"/>
          </a:p>
        </p:txBody>
      </p:sp>
      <p:sp>
        <p:nvSpPr>
          <p:cNvPr id="6" name="Picture Placeholder 2">
            <a:extLst>
              <a:ext uri="{FF2B5EF4-FFF2-40B4-BE49-F238E27FC236}">
                <a16:creationId xmlns:a16="http://schemas.microsoft.com/office/drawing/2014/main" id="{8D9FEDB0-7015-4F4E-809F-867AB028AD17}"/>
              </a:ext>
            </a:extLst>
          </p:cNvPr>
          <p:cNvSpPr>
            <a:spLocks noGrp="1"/>
          </p:cNvSpPr>
          <p:nvPr>
            <p:ph type="pic" sz="quarter" idx="13"/>
          </p:nvPr>
        </p:nvSpPr>
        <p:spPr>
          <a:xfrm>
            <a:off x="4377043" y="5131747"/>
            <a:ext cx="7452360" cy="430887"/>
          </a:xfrm>
        </p:spPr>
        <p:txBody>
          <a:bodyPr/>
          <a:lstStyle/>
          <a:p>
            <a:endParaRPr lang="en-US"/>
          </a:p>
        </p:txBody>
      </p:sp>
    </p:spTree>
    <p:extLst>
      <p:ext uri="{BB962C8B-B14F-4D97-AF65-F5344CB8AC3E}">
        <p14:creationId xmlns:p14="http://schemas.microsoft.com/office/powerpoint/2010/main" val="220352036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BLANK 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1682222"/>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cstate="email">
              <a:extLst>
                <a:ext uri="{28A0092B-C50C-407E-A947-70E740481C1C}">
                  <a14:useLocalDpi xmlns:a14="http://schemas.microsoft.com/office/drawing/2010/main"/>
                </a:ext>
              </a:extLst>
            </a:blip>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32955672"/>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160.xml><?xml version="1.0" encoding="utf-8"?>
<p:sldLayout xmlns:a="http://schemas.openxmlformats.org/drawingml/2006/main" xmlns:r="http://schemas.openxmlformats.org/officeDocument/2006/relationships" xmlns:p="http://schemas.openxmlformats.org/presentationml/2006/main" preserve="1" userDrawn="1">
  <p:cSld name="2_BLANK 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9D670E24-5E53-42BA-9ABF-252AEAC8F77D}"/>
              </a:ext>
            </a:extLst>
          </p:cNvPr>
          <p:cNvSpPr>
            <a:spLocks noGrp="1"/>
          </p:cNvSpPr>
          <p:nvPr>
            <p:ph type="pic" sz="quarter" idx="10"/>
          </p:nvPr>
        </p:nvSpPr>
        <p:spPr>
          <a:xfrm>
            <a:off x="0" y="0"/>
            <a:ext cx="1106424" cy="1133856"/>
          </a:xfrm>
        </p:spPr>
        <p:txBody>
          <a:bodyPr>
            <a:noAutofit/>
          </a:bodyPr>
          <a:lstStyle>
            <a:lvl1pPr>
              <a:defRPr sz="1600"/>
            </a:lvl1pPr>
          </a:lstStyle>
          <a:p>
            <a:endParaRPr lang="en-US"/>
          </a:p>
        </p:txBody>
      </p:sp>
      <p:sp>
        <p:nvSpPr>
          <p:cNvPr id="4" name="Picture Placeholder 2">
            <a:extLst>
              <a:ext uri="{FF2B5EF4-FFF2-40B4-BE49-F238E27FC236}">
                <a16:creationId xmlns:a16="http://schemas.microsoft.com/office/drawing/2014/main" id="{13924665-F996-4E5E-B719-6F980E6C86BA}"/>
              </a:ext>
            </a:extLst>
          </p:cNvPr>
          <p:cNvSpPr>
            <a:spLocks noGrp="1"/>
          </p:cNvSpPr>
          <p:nvPr>
            <p:ph type="pic" sz="quarter" idx="11"/>
          </p:nvPr>
        </p:nvSpPr>
        <p:spPr>
          <a:xfrm>
            <a:off x="1109491" y="0"/>
            <a:ext cx="1106424" cy="1133856"/>
          </a:xfrm>
        </p:spPr>
        <p:txBody>
          <a:bodyPr>
            <a:noAutofit/>
          </a:bodyPr>
          <a:lstStyle>
            <a:lvl1pPr>
              <a:defRPr sz="1600"/>
            </a:lvl1pPr>
          </a:lstStyle>
          <a:p>
            <a:endParaRPr lang="en-US"/>
          </a:p>
        </p:txBody>
      </p:sp>
      <p:sp>
        <p:nvSpPr>
          <p:cNvPr id="5" name="Picture Placeholder 2">
            <a:extLst>
              <a:ext uri="{FF2B5EF4-FFF2-40B4-BE49-F238E27FC236}">
                <a16:creationId xmlns:a16="http://schemas.microsoft.com/office/drawing/2014/main" id="{9C631DB3-81D0-47F7-9515-7ED9D0B1EC77}"/>
              </a:ext>
            </a:extLst>
          </p:cNvPr>
          <p:cNvSpPr>
            <a:spLocks noGrp="1"/>
          </p:cNvSpPr>
          <p:nvPr>
            <p:ph type="pic" sz="quarter" idx="12"/>
          </p:nvPr>
        </p:nvSpPr>
        <p:spPr>
          <a:xfrm>
            <a:off x="2218980" y="0"/>
            <a:ext cx="1106424" cy="1133856"/>
          </a:xfrm>
        </p:spPr>
        <p:txBody>
          <a:bodyPr>
            <a:noAutofit/>
          </a:bodyPr>
          <a:lstStyle>
            <a:lvl1pPr>
              <a:defRPr sz="1600"/>
            </a:lvl1pPr>
          </a:lstStyle>
          <a:p>
            <a:endParaRPr lang="en-US"/>
          </a:p>
        </p:txBody>
      </p:sp>
      <p:sp>
        <p:nvSpPr>
          <p:cNvPr id="6" name="Picture Placeholder 2">
            <a:extLst>
              <a:ext uri="{FF2B5EF4-FFF2-40B4-BE49-F238E27FC236}">
                <a16:creationId xmlns:a16="http://schemas.microsoft.com/office/drawing/2014/main" id="{DA4BCDAE-1FD4-4B81-BF88-8F0EAEA0B55B}"/>
              </a:ext>
            </a:extLst>
          </p:cNvPr>
          <p:cNvSpPr>
            <a:spLocks noGrp="1"/>
          </p:cNvSpPr>
          <p:nvPr>
            <p:ph type="pic" sz="quarter" idx="13"/>
          </p:nvPr>
        </p:nvSpPr>
        <p:spPr>
          <a:xfrm>
            <a:off x="3328471" y="0"/>
            <a:ext cx="1106424" cy="1133856"/>
          </a:xfrm>
        </p:spPr>
        <p:txBody>
          <a:bodyPr>
            <a:noAutofit/>
          </a:bodyPr>
          <a:lstStyle>
            <a:lvl1pPr>
              <a:defRPr sz="1600"/>
            </a:lvl1pPr>
          </a:lstStyle>
          <a:p>
            <a:endParaRPr lang="en-US"/>
          </a:p>
        </p:txBody>
      </p:sp>
      <p:sp>
        <p:nvSpPr>
          <p:cNvPr id="7" name="Picture Placeholder 2">
            <a:extLst>
              <a:ext uri="{FF2B5EF4-FFF2-40B4-BE49-F238E27FC236}">
                <a16:creationId xmlns:a16="http://schemas.microsoft.com/office/drawing/2014/main" id="{BF8D076E-D0B8-4B13-BB00-DE1C0CD265B4}"/>
              </a:ext>
            </a:extLst>
          </p:cNvPr>
          <p:cNvSpPr>
            <a:spLocks noGrp="1"/>
          </p:cNvSpPr>
          <p:nvPr>
            <p:ph type="pic" sz="quarter" idx="14"/>
          </p:nvPr>
        </p:nvSpPr>
        <p:spPr>
          <a:xfrm>
            <a:off x="4437960" y="0"/>
            <a:ext cx="1106424" cy="1133856"/>
          </a:xfrm>
        </p:spPr>
        <p:txBody>
          <a:bodyPr>
            <a:noAutofit/>
          </a:bodyPr>
          <a:lstStyle>
            <a:lvl1pPr>
              <a:defRPr sz="1600"/>
            </a:lvl1pPr>
          </a:lstStyle>
          <a:p>
            <a:endParaRPr lang="en-US"/>
          </a:p>
        </p:txBody>
      </p:sp>
      <p:sp>
        <p:nvSpPr>
          <p:cNvPr id="8" name="Picture Placeholder 2">
            <a:extLst>
              <a:ext uri="{FF2B5EF4-FFF2-40B4-BE49-F238E27FC236}">
                <a16:creationId xmlns:a16="http://schemas.microsoft.com/office/drawing/2014/main" id="{F4F97E39-2403-4386-9D46-57C0906F43DF}"/>
              </a:ext>
            </a:extLst>
          </p:cNvPr>
          <p:cNvSpPr>
            <a:spLocks noGrp="1"/>
          </p:cNvSpPr>
          <p:nvPr>
            <p:ph type="pic" sz="quarter" idx="15"/>
          </p:nvPr>
        </p:nvSpPr>
        <p:spPr>
          <a:xfrm>
            <a:off x="5547451" y="0"/>
            <a:ext cx="1106424" cy="1133856"/>
          </a:xfrm>
        </p:spPr>
        <p:txBody>
          <a:bodyPr>
            <a:noAutofit/>
          </a:bodyPr>
          <a:lstStyle>
            <a:lvl1pPr>
              <a:defRPr sz="1600"/>
            </a:lvl1pPr>
          </a:lstStyle>
          <a:p>
            <a:endParaRPr lang="en-US"/>
          </a:p>
        </p:txBody>
      </p:sp>
      <p:sp>
        <p:nvSpPr>
          <p:cNvPr id="9" name="Picture Placeholder 2">
            <a:extLst>
              <a:ext uri="{FF2B5EF4-FFF2-40B4-BE49-F238E27FC236}">
                <a16:creationId xmlns:a16="http://schemas.microsoft.com/office/drawing/2014/main" id="{ABB668B9-97BD-40F4-9AB6-9B0E87693913}"/>
              </a:ext>
            </a:extLst>
          </p:cNvPr>
          <p:cNvSpPr>
            <a:spLocks noGrp="1"/>
          </p:cNvSpPr>
          <p:nvPr>
            <p:ph type="pic" sz="quarter" idx="16"/>
          </p:nvPr>
        </p:nvSpPr>
        <p:spPr>
          <a:xfrm>
            <a:off x="6656940" y="0"/>
            <a:ext cx="1106424" cy="1133856"/>
          </a:xfrm>
        </p:spPr>
        <p:txBody>
          <a:bodyPr>
            <a:noAutofit/>
          </a:bodyPr>
          <a:lstStyle>
            <a:lvl1pPr>
              <a:defRPr sz="1600"/>
            </a:lvl1pPr>
          </a:lstStyle>
          <a:p>
            <a:endParaRPr lang="en-US"/>
          </a:p>
        </p:txBody>
      </p:sp>
      <p:sp>
        <p:nvSpPr>
          <p:cNvPr id="10" name="Picture Placeholder 2">
            <a:extLst>
              <a:ext uri="{FF2B5EF4-FFF2-40B4-BE49-F238E27FC236}">
                <a16:creationId xmlns:a16="http://schemas.microsoft.com/office/drawing/2014/main" id="{B8362A85-A202-4862-8E15-13493C21BDAB}"/>
              </a:ext>
            </a:extLst>
          </p:cNvPr>
          <p:cNvSpPr>
            <a:spLocks noGrp="1"/>
          </p:cNvSpPr>
          <p:nvPr>
            <p:ph type="pic" sz="quarter" idx="17"/>
          </p:nvPr>
        </p:nvSpPr>
        <p:spPr>
          <a:xfrm>
            <a:off x="7766431" y="0"/>
            <a:ext cx="1106424" cy="1133856"/>
          </a:xfrm>
        </p:spPr>
        <p:txBody>
          <a:bodyPr>
            <a:noAutofit/>
          </a:bodyPr>
          <a:lstStyle>
            <a:lvl1pPr>
              <a:defRPr sz="1600"/>
            </a:lvl1pPr>
          </a:lstStyle>
          <a:p>
            <a:endParaRPr lang="en-US"/>
          </a:p>
        </p:txBody>
      </p:sp>
      <p:sp>
        <p:nvSpPr>
          <p:cNvPr id="11" name="Picture Placeholder 2">
            <a:extLst>
              <a:ext uri="{FF2B5EF4-FFF2-40B4-BE49-F238E27FC236}">
                <a16:creationId xmlns:a16="http://schemas.microsoft.com/office/drawing/2014/main" id="{2B52BF98-D39D-47E0-895D-DF770070F1BE}"/>
              </a:ext>
            </a:extLst>
          </p:cNvPr>
          <p:cNvSpPr>
            <a:spLocks noGrp="1"/>
          </p:cNvSpPr>
          <p:nvPr>
            <p:ph type="pic" sz="quarter" idx="18"/>
          </p:nvPr>
        </p:nvSpPr>
        <p:spPr>
          <a:xfrm>
            <a:off x="8875920" y="0"/>
            <a:ext cx="1106424" cy="1133856"/>
          </a:xfrm>
        </p:spPr>
        <p:txBody>
          <a:bodyPr>
            <a:noAutofit/>
          </a:bodyPr>
          <a:lstStyle>
            <a:lvl1pPr>
              <a:defRPr sz="1600"/>
            </a:lvl1pPr>
          </a:lstStyle>
          <a:p>
            <a:endParaRPr lang="en-US"/>
          </a:p>
        </p:txBody>
      </p:sp>
      <p:sp>
        <p:nvSpPr>
          <p:cNvPr id="12" name="Picture Placeholder 2">
            <a:extLst>
              <a:ext uri="{FF2B5EF4-FFF2-40B4-BE49-F238E27FC236}">
                <a16:creationId xmlns:a16="http://schemas.microsoft.com/office/drawing/2014/main" id="{B2F964DC-97AC-459A-B0F4-90ADCF51C1FE}"/>
              </a:ext>
            </a:extLst>
          </p:cNvPr>
          <p:cNvSpPr>
            <a:spLocks noGrp="1"/>
          </p:cNvSpPr>
          <p:nvPr>
            <p:ph type="pic" sz="quarter" idx="19"/>
          </p:nvPr>
        </p:nvSpPr>
        <p:spPr>
          <a:xfrm>
            <a:off x="9985411" y="0"/>
            <a:ext cx="1106424" cy="1133856"/>
          </a:xfrm>
        </p:spPr>
        <p:txBody>
          <a:bodyPr>
            <a:noAutofit/>
          </a:bodyPr>
          <a:lstStyle>
            <a:lvl1pPr>
              <a:defRPr sz="1600"/>
            </a:lvl1pPr>
          </a:lstStyle>
          <a:p>
            <a:endParaRPr lang="en-US"/>
          </a:p>
        </p:txBody>
      </p:sp>
      <p:sp>
        <p:nvSpPr>
          <p:cNvPr id="13" name="Picture Placeholder 2">
            <a:extLst>
              <a:ext uri="{FF2B5EF4-FFF2-40B4-BE49-F238E27FC236}">
                <a16:creationId xmlns:a16="http://schemas.microsoft.com/office/drawing/2014/main" id="{7E2082D1-4171-4A3F-BB10-4C8C92070981}"/>
              </a:ext>
            </a:extLst>
          </p:cNvPr>
          <p:cNvSpPr>
            <a:spLocks noGrp="1"/>
          </p:cNvSpPr>
          <p:nvPr>
            <p:ph type="pic" sz="quarter" idx="20"/>
          </p:nvPr>
        </p:nvSpPr>
        <p:spPr>
          <a:xfrm>
            <a:off x="11094904" y="0"/>
            <a:ext cx="1106424" cy="1133856"/>
          </a:xfrm>
        </p:spPr>
        <p:txBody>
          <a:bodyPr>
            <a:noAutofit/>
          </a:bodyPr>
          <a:lstStyle>
            <a:lvl1pPr>
              <a:defRPr sz="1600"/>
            </a:lvl1pPr>
          </a:lstStyle>
          <a:p>
            <a:endParaRPr lang="en-US"/>
          </a:p>
        </p:txBody>
      </p:sp>
      <p:sp>
        <p:nvSpPr>
          <p:cNvPr id="14" name="Picture Placeholder 2">
            <a:extLst>
              <a:ext uri="{FF2B5EF4-FFF2-40B4-BE49-F238E27FC236}">
                <a16:creationId xmlns:a16="http://schemas.microsoft.com/office/drawing/2014/main" id="{5A2618AD-4688-4462-B89E-DF2AB78330C0}"/>
              </a:ext>
            </a:extLst>
          </p:cNvPr>
          <p:cNvSpPr>
            <a:spLocks noGrp="1"/>
          </p:cNvSpPr>
          <p:nvPr>
            <p:ph type="pic" sz="quarter" idx="21"/>
          </p:nvPr>
        </p:nvSpPr>
        <p:spPr>
          <a:xfrm>
            <a:off x="0" y="1141865"/>
            <a:ext cx="1106424" cy="1133856"/>
          </a:xfrm>
        </p:spPr>
        <p:txBody>
          <a:bodyPr>
            <a:noAutofit/>
          </a:bodyPr>
          <a:lstStyle>
            <a:lvl1pPr>
              <a:defRPr sz="1600"/>
            </a:lvl1pPr>
          </a:lstStyle>
          <a:p>
            <a:endParaRPr lang="en-US"/>
          </a:p>
        </p:txBody>
      </p:sp>
      <p:sp>
        <p:nvSpPr>
          <p:cNvPr id="15" name="Picture Placeholder 2">
            <a:extLst>
              <a:ext uri="{FF2B5EF4-FFF2-40B4-BE49-F238E27FC236}">
                <a16:creationId xmlns:a16="http://schemas.microsoft.com/office/drawing/2014/main" id="{83CAD003-1918-4288-8B73-3A1F5ED866A5}"/>
              </a:ext>
            </a:extLst>
          </p:cNvPr>
          <p:cNvSpPr>
            <a:spLocks noGrp="1"/>
          </p:cNvSpPr>
          <p:nvPr>
            <p:ph type="pic" sz="quarter" idx="22"/>
          </p:nvPr>
        </p:nvSpPr>
        <p:spPr>
          <a:xfrm>
            <a:off x="1109491" y="1141865"/>
            <a:ext cx="1106424" cy="1133856"/>
          </a:xfrm>
        </p:spPr>
        <p:txBody>
          <a:bodyPr>
            <a:noAutofit/>
          </a:bodyPr>
          <a:lstStyle>
            <a:lvl1pPr>
              <a:defRPr sz="1600"/>
            </a:lvl1pPr>
          </a:lstStyle>
          <a:p>
            <a:endParaRPr lang="en-US"/>
          </a:p>
        </p:txBody>
      </p:sp>
      <p:sp>
        <p:nvSpPr>
          <p:cNvPr id="16" name="Picture Placeholder 2">
            <a:extLst>
              <a:ext uri="{FF2B5EF4-FFF2-40B4-BE49-F238E27FC236}">
                <a16:creationId xmlns:a16="http://schemas.microsoft.com/office/drawing/2014/main" id="{E2343C45-9DCF-4C2A-8A1E-F6FE72860988}"/>
              </a:ext>
            </a:extLst>
          </p:cNvPr>
          <p:cNvSpPr>
            <a:spLocks noGrp="1"/>
          </p:cNvSpPr>
          <p:nvPr>
            <p:ph type="pic" sz="quarter" idx="23"/>
          </p:nvPr>
        </p:nvSpPr>
        <p:spPr>
          <a:xfrm>
            <a:off x="2218980" y="1141865"/>
            <a:ext cx="1106424" cy="1133856"/>
          </a:xfrm>
        </p:spPr>
        <p:txBody>
          <a:bodyPr>
            <a:noAutofit/>
          </a:bodyPr>
          <a:lstStyle>
            <a:lvl1pPr>
              <a:defRPr sz="1600"/>
            </a:lvl1pPr>
          </a:lstStyle>
          <a:p>
            <a:endParaRPr lang="en-US"/>
          </a:p>
        </p:txBody>
      </p:sp>
      <p:sp>
        <p:nvSpPr>
          <p:cNvPr id="17" name="Picture Placeholder 2">
            <a:extLst>
              <a:ext uri="{FF2B5EF4-FFF2-40B4-BE49-F238E27FC236}">
                <a16:creationId xmlns:a16="http://schemas.microsoft.com/office/drawing/2014/main" id="{1B922CD5-A25E-4382-9CA1-49197FE55C6C}"/>
              </a:ext>
            </a:extLst>
          </p:cNvPr>
          <p:cNvSpPr>
            <a:spLocks noGrp="1"/>
          </p:cNvSpPr>
          <p:nvPr>
            <p:ph type="pic" sz="quarter" idx="24"/>
          </p:nvPr>
        </p:nvSpPr>
        <p:spPr>
          <a:xfrm>
            <a:off x="3328471" y="1141865"/>
            <a:ext cx="1106424" cy="1133856"/>
          </a:xfrm>
        </p:spPr>
        <p:txBody>
          <a:bodyPr>
            <a:noAutofit/>
          </a:bodyPr>
          <a:lstStyle>
            <a:lvl1pPr>
              <a:defRPr sz="1600"/>
            </a:lvl1pPr>
          </a:lstStyle>
          <a:p>
            <a:endParaRPr lang="en-US"/>
          </a:p>
        </p:txBody>
      </p:sp>
      <p:sp>
        <p:nvSpPr>
          <p:cNvPr id="18" name="Picture Placeholder 2">
            <a:extLst>
              <a:ext uri="{FF2B5EF4-FFF2-40B4-BE49-F238E27FC236}">
                <a16:creationId xmlns:a16="http://schemas.microsoft.com/office/drawing/2014/main" id="{DC2D4590-3AFA-43C5-9119-C7667646A335}"/>
              </a:ext>
            </a:extLst>
          </p:cNvPr>
          <p:cNvSpPr>
            <a:spLocks noGrp="1"/>
          </p:cNvSpPr>
          <p:nvPr>
            <p:ph type="pic" sz="quarter" idx="25"/>
          </p:nvPr>
        </p:nvSpPr>
        <p:spPr>
          <a:xfrm>
            <a:off x="4437960" y="1141865"/>
            <a:ext cx="1106424" cy="1133856"/>
          </a:xfrm>
        </p:spPr>
        <p:txBody>
          <a:bodyPr>
            <a:noAutofit/>
          </a:bodyPr>
          <a:lstStyle>
            <a:lvl1pPr>
              <a:defRPr sz="1600"/>
            </a:lvl1pPr>
          </a:lstStyle>
          <a:p>
            <a:endParaRPr lang="en-US"/>
          </a:p>
        </p:txBody>
      </p:sp>
      <p:sp>
        <p:nvSpPr>
          <p:cNvPr id="19" name="Picture Placeholder 2">
            <a:extLst>
              <a:ext uri="{FF2B5EF4-FFF2-40B4-BE49-F238E27FC236}">
                <a16:creationId xmlns:a16="http://schemas.microsoft.com/office/drawing/2014/main" id="{DEE74853-D955-456C-AF5B-D45CA44C5437}"/>
              </a:ext>
            </a:extLst>
          </p:cNvPr>
          <p:cNvSpPr>
            <a:spLocks noGrp="1"/>
          </p:cNvSpPr>
          <p:nvPr>
            <p:ph type="pic" sz="quarter" idx="26"/>
          </p:nvPr>
        </p:nvSpPr>
        <p:spPr>
          <a:xfrm>
            <a:off x="5547451" y="1141865"/>
            <a:ext cx="1106424" cy="1133856"/>
          </a:xfrm>
        </p:spPr>
        <p:txBody>
          <a:bodyPr>
            <a:noAutofit/>
          </a:bodyPr>
          <a:lstStyle>
            <a:lvl1pPr>
              <a:defRPr sz="1600"/>
            </a:lvl1pPr>
          </a:lstStyle>
          <a:p>
            <a:endParaRPr lang="en-US"/>
          </a:p>
        </p:txBody>
      </p:sp>
      <p:sp>
        <p:nvSpPr>
          <p:cNvPr id="20" name="Picture Placeholder 2">
            <a:extLst>
              <a:ext uri="{FF2B5EF4-FFF2-40B4-BE49-F238E27FC236}">
                <a16:creationId xmlns:a16="http://schemas.microsoft.com/office/drawing/2014/main" id="{BE2889B2-0A09-4069-A96A-2101B0A91A6E}"/>
              </a:ext>
            </a:extLst>
          </p:cNvPr>
          <p:cNvSpPr>
            <a:spLocks noGrp="1"/>
          </p:cNvSpPr>
          <p:nvPr>
            <p:ph type="pic" sz="quarter" idx="27"/>
          </p:nvPr>
        </p:nvSpPr>
        <p:spPr>
          <a:xfrm>
            <a:off x="6656940" y="1141865"/>
            <a:ext cx="1106424" cy="1133856"/>
          </a:xfrm>
        </p:spPr>
        <p:txBody>
          <a:bodyPr>
            <a:noAutofit/>
          </a:bodyPr>
          <a:lstStyle>
            <a:lvl1pPr>
              <a:defRPr sz="1600"/>
            </a:lvl1pPr>
          </a:lstStyle>
          <a:p>
            <a:endParaRPr lang="en-US"/>
          </a:p>
        </p:txBody>
      </p:sp>
      <p:sp>
        <p:nvSpPr>
          <p:cNvPr id="21" name="Picture Placeholder 2">
            <a:extLst>
              <a:ext uri="{FF2B5EF4-FFF2-40B4-BE49-F238E27FC236}">
                <a16:creationId xmlns:a16="http://schemas.microsoft.com/office/drawing/2014/main" id="{659079E7-3C3A-4A3C-84C4-91FAA5B4C83A}"/>
              </a:ext>
            </a:extLst>
          </p:cNvPr>
          <p:cNvSpPr>
            <a:spLocks noGrp="1"/>
          </p:cNvSpPr>
          <p:nvPr>
            <p:ph type="pic" sz="quarter" idx="28"/>
          </p:nvPr>
        </p:nvSpPr>
        <p:spPr>
          <a:xfrm>
            <a:off x="7766431" y="1141865"/>
            <a:ext cx="1106424" cy="1133856"/>
          </a:xfrm>
        </p:spPr>
        <p:txBody>
          <a:bodyPr>
            <a:noAutofit/>
          </a:bodyPr>
          <a:lstStyle>
            <a:lvl1pPr>
              <a:defRPr sz="1600"/>
            </a:lvl1pPr>
          </a:lstStyle>
          <a:p>
            <a:endParaRPr lang="en-US"/>
          </a:p>
        </p:txBody>
      </p:sp>
      <p:sp>
        <p:nvSpPr>
          <p:cNvPr id="22" name="Picture Placeholder 2">
            <a:extLst>
              <a:ext uri="{FF2B5EF4-FFF2-40B4-BE49-F238E27FC236}">
                <a16:creationId xmlns:a16="http://schemas.microsoft.com/office/drawing/2014/main" id="{83964D71-61EA-447D-ABB8-31CD524396D2}"/>
              </a:ext>
            </a:extLst>
          </p:cNvPr>
          <p:cNvSpPr>
            <a:spLocks noGrp="1"/>
          </p:cNvSpPr>
          <p:nvPr>
            <p:ph type="pic" sz="quarter" idx="29"/>
          </p:nvPr>
        </p:nvSpPr>
        <p:spPr>
          <a:xfrm>
            <a:off x="8875920" y="1141865"/>
            <a:ext cx="1106424" cy="1133856"/>
          </a:xfrm>
        </p:spPr>
        <p:txBody>
          <a:bodyPr>
            <a:noAutofit/>
          </a:bodyPr>
          <a:lstStyle>
            <a:lvl1pPr>
              <a:defRPr sz="1600"/>
            </a:lvl1pPr>
          </a:lstStyle>
          <a:p>
            <a:endParaRPr lang="en-US"/>
          </a:p>
        </p:txBody>
      </p:sp>
      <p:sp>
        <p:nvSpPr>
          <p:cNvPr id="23" name="Picture Placeholder 2">
            <a:extLst>
              <a:ext uri="{FF2B5EF4-FFF2-40B4-BE49-F238E27FC236}">
                <a16:creationId xmlns:a16="http://schemas.microsoft.com/office/drawing/2014/main" id="{BFB5B0E1-E491-4568-8859-A1341C3CAFA5}"/>
              </a:ext>
            </a:extLst>
          </p:cNvPr>
          <p:cNvSpPr>
            <a:spLocks noGrp="1"/>
          </p:cNvSpPr>
          <p:nvPr>
            <p:ph type="pic" sz="quarter" idx="30"/>
          </p:nvPr>
        </p:nvSpPr>
        <p:spPr>
          <a:xfrm>
            <a:off x="9985411" y="1141865"/>
            <a:ext cx="1106424" cy="1133856"/>
          </a:xfrm>
        </p:spPr>
        <p:txBody>
          <a:bodyPr>
            <a:noAutofit/>
          </a:bodyPr>
          <a:lstStyle>
            <a:lvl1pPr>
              <a:defRPr sz="1600"/>
            </a:lvl1pPr>
          </a:lstStyle>
          <a:p>
            <a:endParaRPr lang="en-US"/>
          </a:p>
        </p:txBody>
      </p:sp>
      <p:sp>
        <p:nvSpPr>
          <p:cNvPr id="24" name="Picture Placeholder 2">
            <a:extLst>
              <a:ext uri="{FF2B5EF4-FFF2-40B4-BE49-F238E27FC236}">
                <a16:creationId xmlns:a16="http://schemas.microsoft.com/office/drawing/2014/main" id="{4CD4E670-6D06-429A-9062-472EEDE61CF3}"/>
              </a:ext>
            </a:extLst>
          </p:cNvPr>
          <p:cNvSpPr>
            <a:spLocks noGrp="1"/>
          </p:cNvSpPr>
          <p:nvPr>
            <p:ph type="pic" sz="quarter" idx="31"/>
          </p:nvPr>
        </p:nvSpPr>
        <p:spPr>
          <a:xfrm>
            <a:off x="11094904" y="1141865"/>
            <a:ext cx="1106424" cy="1133856"/>
          </a:xfrm>
        </p:spPr>
        <p:txBody>
          <a:bodyPr>
            <a:noAutofit/>
          </a:bodyPr>
          <a:lstStyle>
            <a:lvl1pPr>
              <a:defRPr sz="1600"/>
            </a:lvl1pPr>
          </a:lstStyle>
          <a:p>
            <a:endParaRPr lang="en-US"/>
          </a:p>
        </p:txBody>
      </p:sp>
      <p:sp>
        <p:nvSpPr>
          <p:cNvPr id="25" name="Picture Placeholder 2">
            <a:extLst>
              <a:ext uri="{FF2B5EF4-FFF2-40B4-BE49-F238E27FC236}">
                <a16:creationId xmlns:a16="http://schemas.microsoft.com/office/drawing/2014/main" id="{33836F61-2690-4025-BF33-CB46F71A8500}"/>
              </a:ext>
            </a:extLst>
          </p:cNvPr>
          <p:cNvSpPr>
            <a:spLocks noGrp="1"/>
          </p:cNvSpPr>
          <p:nvPr>
            <p:ph type="pic" sz="quarter" idx="32"/>
          </p:nvPr>
        </p:nvSpPr>
        <p:spPr>
          <a:xfrm>
            <a:off x="0" y="2283731"/>
            <a:ext cx="1106424" cy="1133856"/>
          </a:xfrm>
        </p:spPr>
        <p:txBody>
          <a:bodyPr>
            <a:noAutofit/>
          </a:bodyPr>
          <a:lstStyle>
            <a:lvl1pPr>
              <a:defRPr sz="1600"/>
            </a:lvl1pPr>
          </a:lstStyle>
          <a:p>
            <a:endParaRPr lang="en-US"/>
          </a:p>
        </p:txBody>
      </p:sp>
      <p:sp>
        <p:nvSpPr>
          <p:cNvPr id="26" name="Picture Placeholder 2">
            <a:extLst>
              <a:ext uri="{FF2B5EF4-FFF2-40B4-BE49-F238E27FC236}">
                <a16:creationId xmlns:a16="http://schemas.microsoft.com/office/drawing/2014/main" id="{F96C8CAE-E214-47A3-B703-1EA79B43FB11}"/>
              </a:ext>
            </a:extLst>
          </p:cNvPr>
          <p:cNvSpPr>
            <a:spLocks noGrp="1"/>
          </p:cNvSpPr>
          <p:nvPr>
            <p:ph type="pic" sz="quarter" idx="33"/>
          </p:nvPr>
        </p:nvSpPr>
        <p:spPr>
          <a:xfrm>
            <a:off x="1109491" y="2283731"/>
            <a:ext cx="1106424" cy="1133856"/>
          </a:xfrm>
        </p:spPr>
        <p:txBody>
          <a:bodyPr>
            <a:noAutofit/>
          </a:bodyPr>
          <a:lstStyle>
            <a:lvl1pPr>
              <a:defRPr sz="1600"/>
            </a:lvl1pPr>
          </a:lstStyle>
          <a:p>
            <a:endParaRPr lang="en-US"/>
          </a:p>
        </p:txBody>
      </p:sp>
      <p:sp>
        <p:nvSpPr>
          <p:cNvPr id="27" name="Picture Placeholder 2">
            <a:extLst>
              <a:ext uri="{FF2B5EF4-FFF2-40B4-BE49-F238E27FC236}">
                <a16:creationId xmlns:a16="http://schemas.microsoft.com/office/drawing/2014/main" id="{E09972EE-000E-40D2-872A-2766EEB8551F}"/>
              </a:ext>
            </a:extLst>
          </p:cNvPr>
          <p:cNvSpPr>
            <a:spLocks noGrp="1"/>
          </p:cNvSpPr>
          <p:nvPr>
            <p:ph type="pic" sz="quarter" idx="34"/>
          </p:nvPr>
        </p:nvSpPr>
        <p:spPr>
          <a:xfrm>
            <a:off x="2218980" y="2283731"/>
            <a:ext cx="1106424" cy="1133856"/>
          </a:xfrm>
        </p:spPr>
        <p:txBody>
          <a:bodyPr>
            <a:noAutofit/>
          </a:bodyPr>
          <a:lstStyle>
            <a:lvl1pPr>
              <a:defRPr sz="1600"/>
            </a:lvl1pPr>
          </a:lstStyle>
          <a:p>
            <a:endParaRPr lang="en-US"/>
          </a:p>
        </p:txBody>
      </p:sp>
      <p:sp>
        <p:nvSpPr>
          <p:cNvPr id="28" name="Picture Placeholder 2">
            <a:extLst>
              <a:ext uri="{FF2B5EF4-FFF2-40B4-BE49-F238E27FC236}">
                <a16:creationId xmlns:a16="http://schemas.microsoft.com/office/drawing/2014/main" id="{4D09F108-9B6C-4CA6-A097-009128F305A9}"/>
              </a:ext>
            </a:extLst>
          </p:cNvPr>
          <p:cNvSpPr>
            <a:spLocks noGrp="1"/>
          </p:cNvSpPr>
          <p:nvPr>
            <p:ph type="pic" sz="quarter" idx="35"/>
          </p:nvPr>
        </p:nvSpPr>
        <p:spPr>
          <a:xfrm>
            <a:off x="3328471" y="2283731"/>
            <a:ext cx="1106424" cy="1133856"/>
          </a:xfrm>
        </p:spPr>
        <p:txBody>
          <a:bodyPr>
            <a:noAutofit/>
          </a:bodyPr>
          <a:lstStyle>
            <a:lvl1pPr>
              <a:defRPr sz="1600"/>
            </a:lvl1pPr>
          </a:lstStyle>
          <a:p>
            <a:endParaRPr lang="en-US"/>
          </a:p>
        </p:txBody>
      </p:sp>
      <p:sp>
        <p:nvSpPr>
          <p:cNvPr id="29" name="Picture Placeholder 2">
            <a:extLst>
              <a:ext uri="{FF2B5EF4-FFF2-40B4-BE49-F238E27FC236}">
                <a16:creationId xmlns:a16="http://schemas.microsoft.com/office/drawing/2014/main" id="{B2110A0E-20FF-447B-9401-E6D200FE62D9}"/>
              </a:ext>
            </a:extLst>
          </p:cNvPr>
          <p:cNvSpPr>
            <a:spLocks noGrp="1"/>
          </p:cNvSpPr>
          <p:nvPr>
            <p:ph type="pic" sz="quarter" idx="36"/>
          </p:nvPr>
        </p:nvSpPr>
        <p:spPr>
          <a:xfrm>
            <a:off x="4437960" y="2283731"/>
            <a:ext cx="1106424" cy="1133856"/>
          </a:xfrm>
        </p:spPr>
        <p:txBody>
          <a:bodyPr>
            <a:noAutofit/>
          </a:bodyPr>
          <a:lstStyle>
            <a:lvl1pPr>
              <a:defRPr sz="1600"/>
            </a:lvl1pPr>
          </a:lstStyle>
          <a:p>
            <a:endParaRPr lang="en-US"/>
          </a:p>
        </p:txBody>
      </p:sp>
      <p:sp>
        <p:nvSpPr>
          <p:cNvPr id="30" name="Picture Placeholder 2">
            <a:extLst>
              <a:ext uri="{FF2B5EF4-FFF2-40B4-BE49-F238E27FC236}">
                <a16:creationId xmlns:a16="http://schemas.microsoft.com/office/drawing/2014/main" id="{F12332B0-0DDB-473F-B99F-3CE45832DDF9}"/>
              </a:ext>
            </a:extLst>
          </p:cNvPr>
          <p:cNvSpPr>
            <a:spLocks noGrp="1"/>
          </p:cNvSpPr>
          <p:nvPr>
            <p:ph type="pic" sz="quarter" idx="37"/>
          </p:nvPr>
        </p:nvSpPr>
        <p:spPr>
          <a:xfrm>
            <a:off x="5547451" y="2283731"/>
            <a:ext cx="1106424" cy="1133856"/>
          </a:xfrm>
        </p:spPr>
        <p:txBody>
          <a:bodyPr>
            <a:noAutofit/>
          </a:bodyPr>
          <a:lstStyle>
            <a:lvl1pPr>
              <a:defRPr sz="1600"/>
            </a:lvl1pPr>
          </a:lstStyle>
          <a:p>
            <a:endParaRPr lang="en-US"/>
          </a:p>
        </p:txBody>
      </p:sp>
      <p:sp>
        <p:nvSpPr>
          <p:cNvPr id="31" name="Picture Placeholder 2">
            <a:extLst>
              <a:ext uri="{FF2B5EF4-FFF2-40B4-BE49-F238E27FC236}">
                <a16:creationId xmlns:a16="http://schemas.microsoft.com/office/drawing/2014/main" id="{D3E4DEB8-EB4E-477F-84A7-F1277B62F007}"/>
              </a:ext>
            </a:extLst>
          </p:cNvPr>
          <p:cNvSpPr>
            <a:spLocks noGrp="1"/>
          </p:cNvSpPr>
          <p:nvPr>
            <p:ph type="pic" sz="quarter" idx="38"/>
          </p:nvPr>
        </p:nvSpPr>
        <p:spPr>
          <a:xfrm>
            <a:off x="6656940" y="2283731"/>
            <a:ext cx="1106424" cy="1133856"/>
          </a:xfrm>
        </p:spPr>
        <p:txBody>
          <a:bodyPr>
            <a:noAutofit/>
          </a:bodyPr>
          <a:lstStyle>
            <a:lvl1pPr>
              <a:defRPr sz="1600"/>
            </a:lvl1pPr>
          </a:lstStyle>
          <a:p>
            <a:endParaRPr lang="en-US"/>
          </a:p>
        </p:txBody>
      </p:sp>
      <p:sp>
        <p:nvSpPr>
          <p:cNvPr id="32" name="Picture Placeholder 2">
            <a:extLst>
              <a:ext uri="{FF2B5EF4-FFF2-40B4-BE49-F238E27FC236}">
                <a16:creationId xmlns:a16="http://schemas.microsoft.com/office/drawing/2014/main" id="{A6CE1724-E4D6-488E-B87A-CF059CEA2B83}"/>
              </a:ext>
            </a:extLst>
          </p:cNvPr>
          <p:cNvSpPr>
            <a:spLocks noGrp="1"/>
          </p:cNvSpPr>
          <p:nvPr>
            <p:ph type="pic" sz="quarter" idx="39"/>
          </p:nvPr>
        </p:nvSpPr>
        <p:spPr>
          <a:xfrm>
            <a:off x="7766431" y="2283731"/>
            <a:ext cx="1106424" cy="1133856"/>
          </a:xfrm>
        </p:spPr>
        <p:txBody>
          <a:bodyPr>
            <a:noAutofit/>
          </a:bodyPr>
          <a:lstStyle>
            <a:lvl1pPr>
              <a:defRPr sz="1600"/>
            </a:lvl1pPr>
          </a:lstStyle>
          <a:p>
            <a:endParaRPr lang="en-US"/>
          </a:p>
        </p:txBody>
      </p:sp>
      <p:sp>
        <p:nvSpPr>
          <p:cNvPr id="33" name="Picture Placeholder 2">
            <a:extLst>
              <a:ext uri="{FF2B5EF4-FFF2-40B4-BE49-F238E27FC236}">
                <a16:creationId xmlns:a16="http://schemas.microsoft.com/office/drawing/2014/main" id="{11DD9C73-3BAA-4BD4-9D01-1A655FCCCFB5}"/>
              </a:ext>
            </a:extLst>
          </p:cNvPr>
          <p:cNvSpPr>
            <a:spLocks noGrp="1"/>
          </p:cNvSpPr>
          <p:nvPr>
            <p:ph type="pic" sz="quarter" idx="40"/>
          </p:nvPr>
        </p:nvSpPr>
        <p:spPr>
          <a:xfrm>
            <a:off x="8875920" y="2283731"/>
            <a:ext cx="1106424" cy="1133856"/>
          </a:xfrm>
        </p:spPr>
        <p:txBody>
          <a:bodyPr>
            <a:noAutofit/>
          </a:bodyPr>
          <a:lstStyle>
            <a:lvl1pPr>
              <a:defRPr sz="1600"/>
            </a:lvl1pPr>
          </a:lstStyle>
          <a:p>
            <a:endParaRPr lang="en-US"/>
          </a:p>
        </p:txBody>
      </p:sp>
      <p:sp>
        <p:nvSpPr>
          <p:cNvPr id="34" name="Picture Placeholder 2">
            <a:extLst>
              <a:ext uri="{FF2B5EF4-FFF2-40B4-BE49-F238E27FC236}">
                <a16:creationId xmlns:a16="http://schemas.microsoft.com/office/drawing/2014/main" id="{BBED06AD-9E34-4677-BFA6-48BEE193D6CE}"/>
              </a:ext>
            </a:extLst>
          </p:cNvPr>
          <p:cNvSpPr>
            <a:spLocks noGrp="1"/>
          </p:cNvSpPr>
          <p:nvPr>
            <p:ph type="pic" sz="quarter" idx="41"/>
          </p:nvPr>
        </p:nvSpPr>
        <p:spPr>
          <a:xfrm>
            <a:off x="9985411" y="2283731"/>
            <a:ext cx="1106424" cy="1133856"/>
          </a:xfrm>
        </p:spPr>
        <p:txBody>
          <a:bodyPr>
            <a:noAutofit/>
          </a:bodyPr>
          <a:lstStyle>
            <a:lvl1pPr>
              <a:defRPr sz="1600"/>
            </a:lvl1pPr>
          </a:lstStyle>
          <a:p>
            <a:endParaRPr lang="en-US"/>
          </a:p>
        </p:txBody>
      </p:sp>
      <p:sp>
        <p:nvSpPr>
          <p:cNvPr id="35" name="Picture Placeholder 2">
            <a:extLst>
              <a:ext uri="{FF2B5EF4-FFF2-40B4-BE49-F238E27FC236}">
                <a16:creationId xmlns:a16="http://schemas.microsoft.com/office/drawing/2014/main" id="{B54EC39A-2909-4BB4-A4FC-94E6163F4BE5}"/>
              </a:ext>
            </a:extLst>
          </p:cNvPr>
          <p:cNvSpPr>
            <a:spLocks noGrp="1"/>
          </p:cNvSpPr>
          <p:nvPr>
            <p:ph type="pic" sz="quarter" idx="42"/>
          </p:nvPr>
        </p:nvSpPr>
        <p:spPr>
          <a:xfrm>
            <a:off x="11094904" y="2283731"/>
            <a:ext cx="1106424" cy="1133856"/>
          </a:xfrm>
        </p:spPr>
        <p:txBody>
          <a:bodyPr>
            <a:noAutofit/>
          </a:bodyPr>
          <a:lstStyle>
            <a:lvl1pPr>
              <a:defRPr sz="1600"/>
            </a:lvl1pPr>
          </a:lstStyle>
          <a:p>
            <a:endParaRPr lang="en-US"/>
          </a:p>
        </p:txBody>
      </p:sp>
      <p:sp>
        <p:nvSpPr>
          <p:cNvPr id="36" name="Picture Placeholder 2">
            <a:extLst>
              <a:ext uri="{FF2B5EF4-FFF2-40B4-BE49-F238E27FC236}">
                <a16:creationId xmlns:a16="http://schemas.microsoft.com/office/drawing/2014/main" id="{3D513374-E101-40C8-84C3-5958D30D7599}"/>
              </a:ext>
            </a:extLst>
          </p:cNvPr>
          <p:cNvSpPr>
            <a:spLocks noGrp="1"/>
          </p:cNvSpPr>
          <p:nvPr>
            <p:ph type="pic" sz="quarter" idx="43"/>
          </p:nvPr>
        </p:nvSpPr>
        <p:spPr>
          <a:xfrm>
            <a:off x="0" y="3425595"/>
            <a:ext cx="1106424" cy="1133856"/>
          </a:xfrm>
        </p:spPr>
        <p:txBody>
          <a:bodyPr>
            <a:noAutofit/>
          </a:bodyPr>
          <a:lstStyle>
            <a:lvl1pPr>
              <a:defRPr sz="1600"/>
            </a:lvl1pPr>
          </a:lstStyle>
          <a:p>
            <a:endParaRPr lang="en-US"/>
          </a:p>
        </p:txBody>
      </p:sp>
      <p:sp>
        <p:nvSpPr>
          <p:cNvPr id="37" name="Picture Placeholder 2">
            <a:extLst>
              <a:ext uri="{FF2B5EF4-FFF2-40B4-BE49-F238E27FC236}">
                <a16:creationId xmlns:a16="http://schemas.microsoft.com/office/drawing/2014/main" id="{235711C1-6E53-4A20-9057-4D23465939FB}"/>
              </a:ext>
            </a:extLst>
          </p:cNvPr>
          <p:cNvSpPr>
            <a:spLocks noGrp="1"/>
          </p:cNvSpPr>
          <p:nvPr>
            <p:ph type="pic" sz="quarter" idx="44"/>
          </p:nvPr>
        </p:nvSpPr>
        <p:spPr>
          <a:xfrm>
            <a:off x="1109491" y="3425595"/>
            <a:ext cx="1106424" cy="1133856"/>
          </a:xfrm>
        </p:spPr>
        <p:txBody>
          <a:bodyPr>
            <a:noAutofit/>
          </a:bodyPr>
          <a:lstStyle>
            <a:lvl1pPr>
              <a:defRPr sz="1600"/>
            </a:lvl1pPr>
          </a:lstStyle>
          <a:p>
            <a:endParaRPr lang="en-US"/>
          </a:p>
        </p:txBody>
      </p:sp>
      <p:sp>
        <p:nvSpPr>
          <p:cNvPr id="38" name="Picture Placeholder 2">
            <a:extLst>
              <a:ext uri="{FF2B5EF4-FFF2-40B4-BE49-F238E27FC236}">
                <a16:creationId xmlns:a16="http://schemas.microsoft.com/office/drawing/2014/main" id="{623FD0A3-D55D-4752-90F1-0B23CE03BE87}"/>
              </a:ext>
            </a:extLst>
          </p:cNvPr>
          <p:cNvSpPr>
            <a:spLocks noGrp="1"/>
          </p:cNvSpPr>
          <p:nvPr>
            <p:ph type="pic" sz="quarter" idx="45"/>
          </p:nvPr>
        </p:nvSpPr>
        <p:spPr>
          <a:xfrm>
            <a:off x="2218980" y="3425595"/>
            <a:ext cx="1106424" cy="1133856"/>
          </a:xfrm>
        </p:spPr>
        <p:txBody>
          <a:bodyPr>
            <a:noAutofit/>
          </a:bodyPr>
          <a:lstStyle>
            <a:lvl1pPr>
              <a:defRPr sz="1600"/>
            </a:lvl1pPr>
          </a:lstStyle>
          <a:p>
            <a:endParaRPr lang="en-US"/>
          </a:p>
        </p:txBody>
      </p:sp>
      <p:sp>
        <p:nvSpPr>
          <p:cNvPr id="39" name="Picture Placeholder 2">
            <a:extLst>
              <a:ext uri="{FF2B5EF4-FFF2-40B4-BE49-F238E27FC236}">
                <a16:creationId xmlns:a16="http://schemas.microsoft.com/office/drawing/2014/main" id="{51E8544A-6D0D-432C-A232-7098CAF9B722}"/>
              </a:ext>
            </a:extLst>
          </p:cNvPr>
          <p:cNvSpPr>
            <a:spLocks noGrp="1"/>
          </p:cNvSpPr>
          <p:nvPr>
            <p:ph type="pic" sz="quarter" idx="46"/>
          </p:nvPr>
        </p:nvSpPr>
        <p:spPr>
          <a:xfrm>
            <a:off x="3328471" y="3425595"/>
            <a:ext cx="1106424" cy="1133856"/>
          </a:xfrm>
        </p:spPr>
        <p:txBody>
          <a:bodyPr>
            <a:noAutofit/>
          </a:bodyPr>
          <a:lstStyle>
            <a:lvl1pPr>
              <a:defRPr sz="1600"/>
            </a:lvl1pPr>
          </a:lstStyle>
          <a:p>
            <a:endParaRPr lang="en-US"/>
          </a:p>
        </p:txBody>
      </p:sp>
      <p:sp>
        <p:nvSpPr>
          <p:cNvPr id="40" name="Picture Placeholder 2">
            <a:extLst>
              <a:ext uri="{FF2B5EF4-FFF2-40B4-BE49-F238E27FC236}">
                <a16:creationId xmlns:a16="http://schemas.microsoft.com/office/drawing/2014/main" id="{DE99E7B6-E56C-44F7-BCA7-3212785F1089}"/>
              </a:ext>
            </a:extLst>
          </p:cNvPr>
          <p:cNvSpPr>
            <a:spLocks noGrp="1"/>
          </p:cNvSpPr>
          <p:nvPr>
            <p:ph type="pic" sz="quarter" idx="47"/>
          </p:nvPr>
        </p:nvSpPr>
        <p:spPr>
          <a:xfrm>
            <a:off x="4437960" y="3425595"/>
            <a:ext cx="1106424" cy="1133856"/>
          </a:xfrm>
        </p:spPr>
        <p:txBody>
          <a:bodyPr>
            <a:noAutofit/>
          </a:bodyPr>
          <a:lstStyle>
            <a:lvl1pPr>
              <a:defRPr sz="1600"/>
            </a:lvl1pPr>
          </a:lstStyle>
          <a:p>
            <a:endParaRPr lang="en-US"/>
          </a:p>
        </p:txBody>
      </p:sp>
      <p:sp>
        <p:nvSpPr>
          <p:cNvPr id="41" name="Picture Placeholder 2">
            <a:extLst>
              <a:ext uri="{FF2B5EF4-FFF2-40B4-BE49-F238E27FC236}">
                <a16:creationId xmlns:a16="http://schemas.microsoft.com/office/drawing/2014/main" id="{C38AE65A-7BFC-4ADB-A698-3AEC4BDFDDB3}"/>
              </a:ext>
            </a:extLst>
          </p:cNvPr>
          <p:cNvSpPr>
            <a:spLocks noGrp="1"/>
          </p:cNvSpPr>
          <p:nvPr>
            <p:ph type="pic" sz="quarter" idx="48"/>
          </p:nvPr>
        </p:nvSpPr>
        <p:spPr>
          <a:xfrm>
            <a:off x="5547451" y="3425595"/>
            <a:ext cx="1106424" cy="1133856"/>
          </a:xfrm>
        </p:spPr>
        <p:txBody>
          <a:bodyPr>
            <a:noAutofit/>
          </a:bodyPr>
          <a:lstStyle>
            <a:lvl1pPr>
              <a:defRPr sz="1600"/>
            </a:lvl1pPr>
          </a:lstStyle>
          <a:p>
            <a:endParaRPr lang="en-US"/>
          </a:p>
        </p:txBody>
      </p:sp>
      <p:sp>
        <p:nvSpPr>
          <p:cNvPr id="42" name="Picture Placeholder 2">
            <a:extLst>
              <a:ext uri="{FF2B5EF4-FFF2-40B4-BE49-F238E27FC236}">
                <a16:creationId xmlns:a16="http://schemas.microsoft.com/office/drawing/2014/main" id="{5E84C6FB-14CD-4A5E-B966-64210397BEB1}"/>
              </a:ext>
            </a:extLst>
          </p:cNvPr>
          <p:cNvSpPr>
            <a:spLocks noGrp="1"/>
          </p:cNvSpPr>
          <p:nvPr>
            <p:ph type="pic" sz="quarter" idx="49"/>
          </p:nvPr>
        </p:nvSpPr>
        <p:spPr>
          <a:xfrm>
            <a:off x="6656940" y="3425595"/>
            <a:ext cx="1106424" cy="1133856"/>
          </a:xfrm>
        </p:spPr>
        <p:txBody>
          <a:bodyPr>
            <a:noAutofit/>
          </a:bodyPr>
          <a:lstStyle>
            <a:lvl1pPr>
              <a:defRPr sz="1600"/>
            </a:lvl1pPr>
          </a:lstStyle>
          <a:p>
            <a:endParaRPr lang="en-US"/>
          </a:p>
        </p:txBody>
      </p:sp>
      <p:sp>
        <p:nvSpPr>
          <p:cNvPr id="43" name="Picture Placeholder 2">
            <a:extLst>
              <a:ext uri="{FF2B5EF4-FFF2-40B4-BE49-F238E27FC236}">
                <a16:creationId xmlns:a16="http://schemas.microsoft.com/office/drawing/2014/main" id="{44FBB90F-B3B3-4557-AF5B-A2E730046E36}"/>
              </a:ext>
            </a:extLst>
          </p:cNvPr>
          <p:cNvSpPr>
            <a:spLocks noGrp="1"/>
          </p:cNvSpPr>
          <p:nvPr>
            <p:ph type="pic" sz="quarter" idx="50"/>
          </p:nvPr>
        </p:nvSpPr>
        <p:spPr>
          <a:xfrm>
            <a:off x="7766431" y="3425595"/>
            <a:ext cx="1106424" cy="1133856"/>
          </a:xfrm>
        </p:spPr>
        <p:txBody>
          <a:bodyPr>
            <a:noAutofit/>
          </a:bodyPr>
          <a:lstStyle>
            <a:lvl1pPr>
              <a:defRPr sz="1600"/>
            </a:lvl1pPr>
          </a:lstStyle>
          <a:p>
            <a:endParaRPr lang="en-US"/>
          </a:p>
        </p:txBody>
      </p:sp>
      <p:sp>
        <p:nvSpPr>
          <p:cNvPr id="44" name="Picture Placeholder 2">
            <a:extLst>
              <a:ext uri="{FF2B5EF4-FFF2-40B4-BE49-F238E27FC236}">
                <a16:creationId xmlns:a16="http://schemas.microsoft.com/office/drawing/2014/main" id="{FC8FDA51-E8E9-4794-AD67-3F3D2089F264}"/>
              </a:ext>
            </a:extLst>
          </p:cNvPr>
          <p:cNvSpPr>
            <a:spLocks noGrp="1"/>
          </p:cNvSpPr>
          <p:nvPr>
            <p:ph type="pic" sz="quarter" idx="51"/>
          </p:nvPr>
        </p:nvSpPr>
        <p:spPr>
          <a:xfrm>
            <a:off x="8875920" y="3425595"/>
            <a:ext cx="1106424" cy="1133856"/>
          </a:xfrm>
        </p:spPr>
        <p:txBody>
          <a:bodyPr>
            <a:noAutofit/>
          </a:bodyPr>
          <a:lstStyle>
            <a:lvl1pPr>
              <a:defRPr sz="1600"/>
            </a:lvl1pPr>
          </a:lstStyle>
          <a:p>
            <a:endParaRPr lang="en-US"/>
          </a:p>
        </p:txBody>
      </p:sp>
      <p:sp>
        <p:nvSpPr>
          <p:cNvPr id="45" name="Picture Placeholder 2">
            <a:extLst>
              <a:ext uri="{FF2B5EF4-FFF2-40B4-BE49-F238E27FC236}">
                <a16:creationId xmlns:a16="http://schemas.microsoft.com/office/drawing/2014/main" id="{7512282B-726B-44D2-9B1A-2F20FC4E9CE6}"/>
              </a:ext>
            </a:extLst>
          </p:cNvPr>
          <p:cNvSpPr>
            <a:spLocks noGrp="1"/>
          </p:cNvSpPr>
          <p:nvPr>
            <p:ph type="pic" sz="quarter" idx="52"/>
          </p:nvPr>
        </p:nvSpPr>
        <p:spPr>
          <a:xfrm>
            <a:off x="9985411" y="3425595"/>
            <a:ext cx="1106424" cy="1133856"/>
          </a:xfrm>
        </p:spPr>
        <p:txBody>
          <a:bodyPr>
            <a:noAutofit/>
          </a:bodyPr>
          <a:lstStyle>
            <a:lvl1pPr>
              <a:defRPr sz="1600"/>
            </a:lvl1pPr>
          </a:lstStyle>
          <a:p>
            <a:endParaRPr lang="en-US"/>
          </a:p>
        </p:txBody>
      </p:sp>
      <p:sp>
        <p:nvSpPr>
          <p:cNvPr id="46" name="Picture Placeholder 2">
            <a:extLst>
              <a:ext uri="{FF2B5EF4-FFF2-40B4-BE49-F238E27FC236}">
                <a16:creationId xmlns:a16="http://schemas.microsoft.com/office/drawing/2014/main" id="{A5A798D3-0499-4835-9AC7-A7B2ED2CE33B}"/>
              </a:ext>
            </a:extLst>
          </p:cNvPr>
          <p:cNvSpPr>
            <a:spLocks noGrp="1"/>
          </p:cNvSpPr>
          <p:nvPr>
            <p:ph type="pic" sz="quarter" idx="53"/>
          </p:nvPr>
        </p:nvSpPr>
        <p:spPr>
          <a:xfrm>
            <a:off x="11094904" y="3425595"/>
            <a:ext cx="1106424" cy="1133856"/>
          </a:xfrm>
        </p:spPr>
        <p:txBody>
          <a:bodyPr>
            <a:noAutofit/>
          </a:bodyPr>
          <a:lstStyle>
            <a:lvl1pPr>
              <a:defRPr sz="1600"/>
            </a:lvl1pPr>
          </a:lstStyle>
          <a:p>
            <a:endParaRPr lang="en-US"/>
          </a:p>
        </p:txBody>
      </p:sp>
      <p:sp>
        <p:nvSpPr>
          <p:cNvPr id="47" name="Picture Placeholder 2">
            <a:extLst>
              <a:ext uri="{FF2B5EF4-FFF2-40B4-BE49-F238E27FC236}">
                <a16:creationId xmlns:a16="http://schemas.microsoft.com/office/drawing/2014/main" id="{112E2A48-02FF-4084-A574-5EC48B863967}"/>
              </a:ext>
            </a:extLst>
          </p:cNvPr>
          <p:cNvSpPr>
            <a:spLocks noGrp="1"/>
          </p:cNvSpPr>
          <p:nvPr>
            <p:ph type="pic" sz="quarter" idx="54"/>
          </p:nvPr>
        </p:nvSpPr>
        <p:spPr>
          <a:xfrm>
            <a:off x="0" y="4567460"/>
            <a:ext cx="1106424" cy="1133856"/>
          </a:xfrm>
        </p:spPr>
        <p:txBody>
          <a:bodyPr>
            <a:noAutofit/>
          </a:bodyPr>
          <a:lstStyle>
            <a:lvl1pPr>
              <a:defRPr sz="1600"/>
            </a:lvl1pPr>
          </a:lstStyle>
          <a:p>
            <a:endParaRPr lang="en-US"/>
          </a:p>
        </p:txBody>
      </p:sp>
      <p:sp>
        <p:nvSpPr>
          <p:cNvPr id="48" name="Picture Placeholder 2">
            <a:extLst>
              <a:ext uri="{FF2B5EF4-FFF2-40B4-BE49-F238E27FC236}">
                <a16:creationId xmlns:a16="http://schemas.microsoft.com/office/drawing/2014/main" id="{E5CF974B-F7DD-43D5-85A1-5C3386120D91}"/>
              </a:ext>
            </a:extLst>
          </p:cNvPr>
          <p:cNvSpPr>
            <a:spLocks noGrp="1"/>
          </p:cNvSpPr>
          <p:nvPr>
            <p:ph type="pic" sz="quarter" idx="55"/>
          </p:nvPr>
        </p:nvSpPr>
        <p:spPr>
          <a:xfrm>
            <a:off x="1109491" y="4567460"/>
            <a:ext cx="1106424" cy="1133856"/>
          </a:xfrm>
        </p:spPr>
        <p:txBody>
          <a:bodyPr>
            <a:noAutofit/>
          </a:bodyPr>
          <a:lstStyle>
            <a:lvl1pPr>
              <a:defRPr sz="1600"/>
            </a:lvl1pPr>
          </a:lstStyle>
          <a:p>
            <a:endParaRPr lang="en-US"/>
          </a:p>
        </p:txBody>
      </p:sp>
      <p:sp>
        <p:nvSpPr>
          <p:cNvPr id="49" name="Picture Placeholder 2">
            <a:extLst>
              <a:ext uri="{FF2B5EF4-FFF2-40B4-BE49-F238E27FC236}">
                <a16:creationId xmlns:a16="http://schemas.microsoft.com/office/drawing/2014/main" id="{1F5AED9C-9D3D-4602-AA3C-536AA7528393}"/>
              </a:ext>
            </a:extLst>
          </p:cNvPr>
          <p:cNvSpPr>
            <a:spLocks noGrp="1"/>
          </p:cNvSpPr>
          <p:nvPr>
            <p:ph type="pic" sz="quarter" idx="56"/>
          </p:nvPr>
        </p:nvSpPr>
        <p:spPr>
          <a:xfrm>
            <a:off x="2218980" y="4567460"/>
            <a:ext cx="1106424" cy="1133856"/>
          </a:xfrm>
        </p:spPr>
        <p:txBody>
          <a:bodyPr>
            <a:noAutofit/>
          </a:bodyPr>
          <a:lstStyle>
            <a:lvl1pPr>
              <a:defRPr sz="1600"/>
            </a:lvl1pPr>
          </a:lstStyle>
          <a:p>
            <a:endParaRPr lang="en-US"/>
          </a:p>
        </p:txBody>
      </p:sp>
      <p:sp>
        <p:nvSpPr>
          <p:cNvPr id="50" name="Picture Placeholder 2">
            <a:extLst>
              <a:ext uri="{FF2B5EF4-FFF2-40B4-BE49-F238E27FC236}">
                <a16:creationId xmlns:a16="http://schemas.microsoft.com/office/drawing/2014/main" id="{D831B70B-2D8F-4F87-A820-550CAFA4897A}"/>
              </a:ext>
            </a:extLst>
          </p:cNvPr>
          <p:cNvSpPr>
            <a:spLocks noGrp="1"/>
          </p:cNvSpPr>
          <p:nvPr>
            <p:ph type="pic" sz="quarter" idx="57"/>
          </p:nvPr>
        </p:nvSpPr>
        <p:spPr>
          <a:xfrm>
            <a:off x="3328471" y="4567460"/>
            <a:ext cx="1106424" cy="1133856"/>
          </a:xfrm>
        </p:spPr>
        <p:txBody>
          <a:bodyPr>
            <a:noAutofit/>
          </a:bodyPr>
          <a:lstStyle>
            <a:lvl1pPr>
              <a:defRPr sz="1600"/>
            </a:lvl1pPr>
          </a:lstStyle>
          <a:p>
            <a:endParaRPr lang="en-US"/>
          </a:p>
        </p:txBody>
      </p:sp>
      <p:sp>
        <p:nvSpPr>
          <p:cNvPr id="51" name="Picture Placeholder 2">
            <a:extLst>
              <a:ext uri="{FF2B5EF4-FFF2-40B4-BE49-F238E27FC236}">
                <a16:creationId xmlns:a16="http://schemas.microsoft.com/office/drawing/2014/main" id="{5CC88F26-EE37-47D6-82C0-B8955431B5D9}"/>
              </a:ext>
            </a:extLst>
          </p:cNvPr>
          <p:cNvSpPr>
            <a:spLocks noGrp="1"/>
          </p:cNvSpPr>
          <p:nvPr>
            <p:ph type="pic" sz="quarter" idx="58"/>
          </p:nvPr>
        </p:nvSpPr>
        <p:spPr>
          <a:xfrm>
            <a:off x="4437960" y="4567460"/>
            <a:ext cx="1106424" cy="1133856"/>
          </a:xfrm>
        </p:spPr>
        <p:txBody>
          <a:bodyPr>
            <a:noAutofit/>
          </a:bodyPr>
          <a:lstStyle>
            <a:lvl1pPr>
              <a:defRPr sz="1600"/>
            </a:lvl1pPr>
          </a:lstStyle>
          <a:p>
            <a:endParaRPr lang="en-US"/>
          </a:p>
        </p:txBody>
      </p:sp>
      <p:sp>
        <p:nvSpPr>
          <p:cNvPr id="52" name="Picture Placeholder 2">
            <a:extLst>
              <a:ext uri="{FF2B5EF4-FFF2-40B4-BE49-F238E27FC236}">
                <a16:creationId xmlns:a16="http://schemas.microsoft.com/office/drawing/2014/main" id="{CEA06972-2A5E-4A0F-A04A-14DC5BE10DAE}"/>
              </a:ext>
            </a:extLst>
          </p:cNvPr>
          <p:cNvSpPr>
            <a:spLocks noGrp="1"/>
          </p:cNvSpPr>
          <p:nvPr>
            <p:ph type="pic" sz="quarter" idx="59"/>
          </p:nvPr>
        </p:nvSpPr>
        <p:spPr>
          <a:xfrm>
            <a:off x="5547451" y="4567460"/>
            <a:ext cx="1106424" cy="1133856"/>
          </a:xfrm>
        </p:spPr>
        <p:txBody>
          <a:bodyPr>
            <a:noAutofit/>
          </a:bodyPr>
          <a:lstStyle>
            <a:lvl1pPr>
              <a:defRPr sz="1600"/>
            </a:lvl1pPr>
          </a:lstStyle>
          <a:p>
            <a:endParaRPr lang="en-US"/>
          </a:p>
        </p:txBody>
      </p:sp>
      <p:sp>
        <p:nvSpPr>
          <p:cNvPr id="53" name="Picture Placeholder 2">
            <a:extLst>
              <a:ext uri="{FF2B5EF4-FFF2-40B4-BE49-F238E27FC236}">
                <a16:creationId xmlns:a16="http://schemas.microsoft.com/office/drawing/2014/main" id="{B76AF125-D6B3-4F29-9FDF-48A9A5BF41B9}"/>
              </a:ext>
            </a:extLst>
          </p:cNvPr>
          <p:cNvSpPr>
            <a:spLocks noGrp="1"/>
          </p:cNvSpPr>
          <p:nvPr>
            <p:ph type="pic" sz="quarter" idx="60"/>
          </p:nvPr>
        </p:nvSpPr>
        <p:spPr>
          <a:xfrm>
            <a:off x="6656940" y="4567460"/>
            <a:ext cx="1106424" cy="1133856"/>
          </a:xfrm>
        </p:spPr>
        <p:txBody>
          <a:bodyPr>
            <a:noAutofit/>
          </a:bodyPr>
          <a:lstStyle>
            <a:lvl1pPr>
              <a:defRPr sz="1600"/>
            </a:lvl1pPr>
          </a:lstStyle>
          <a:p>
            <a:endParaRPr lang="en-US"/>
          </a:p>
        </p:txBody>
      </p:sp>
      <p:sp>
        <p:nvSpPr>
          <p:cNvPr id="54" name="Picture Placeholder 2">
            <a:extLst>
              <a:ext uri="{FF2B5EF4-FFF2-40B4-BE49-F238E27FC236}">
                <a16:creationId xmlns:a16="http://schemas.microsoft.com/office/drawing/2014/main" id="{FC395B6A-381F-4149-9F38-DB6364364176}"/>
              </a:ext>
            </a:extLst>
          </p:cNvPr>
          <p:cNvSpPr>
            <a:spLocks noGrp="1"/>
          </p:cNvSpPr>
          <p:nvPr>
            <p:ph type="pic" sz="quarter" idx="61"/>
          </p:nvPr>
        </p:nvSpPr>
        <p:spPr>
          <a:xfrm>
            <a:off x="7766431" y="4567460"/>
            <a:ext cx="1106424" cy="1133856"/>
          </a:xfrm>
        </p:spPr>
        <p:txBody>
          <a:bodyPr>
            <a:noAutofit/>
          </a:bodyPr>
          <a:lstStyle>
            <a:lvl1pPr>
              <a:defRPr sz="1600"/>
            </a:lvl1pPr>
          </a:lstStyle>
          <a:p>
            <a:endParaRPr lang="en-US"/>
          </a:p>
        </p:txBody>
      </p:sp>
      <p:sp>
        <p:nvSpPr>
          <p:cNvPr id="55" name="Picture Placeholder 2">
            <a:extLst>
              <a:ext uri="{FF2B5EF4-FFF2-40B4-BE49-F238E27FC236}">
                <a16:creationId xmlns:a16="http://schemas.microsoft.com/office/drawing/2014/main" id="{A06F6AE2-A204-4D09-935B-0BF61092C138}"/>
              </a:ext>
            </a:extLst>
          </p:cNvPr>
          <p:cNvSpPr>
            <a:spLocks noGrp="1"/>
          </p:cNvSpPr>
          <p:nvPr>
            <p:ph type="pic" sz="quarter" idx="62"/>
          </p:nvPr>
        </p:nvSpPr>
        <p:spPr>
          <a:xfrm>
            <a:off x="8875920" y="4567460"/>
            <a:ext cx="1106424" cy="1133856"/>
          </a:xfrm>
        </p:spPr>
        <p:txBody>
          <a:bodyPr>
            <a:noAutofit/>
          </a:bodyPr>
          <a:lstStyle>
            <a:lvl1pPr>
              <a:defRPr sz="1600"/>
            </a:lvl1pPr>
          </a:lstStyle>
          <a:p>
            <a:endParaRPr lang="en-US"/>
          </a:p>
        </p:txBody>
      </p:sp>
      <p:sp>
        <p:nvSpPr>
          <p:cNvPr id="56" name="Picture Placeholder 2">
            <a:extLst>
              <a:ext uri="{FF2B5EF4-FFF2-40B4-BE49-F238E27FC236}">
                <a16:creationId xmlns:a16="http://schemas.microsoft.com/office/drawing/2014/main" id="{1FAA7897-3046-4CCB-AC6B-DF9E23EBBEFC}"/>
              </a:ext>
            </a:extLst>
          </p:cNvPr>
          <p:cNvSpPr>
            <a:spLocks noGrp="1"/>
          </p:cNvSpPr>
          <p:nvPr>
            <p:ph type="pic" sz="quarter" idx="63"/>
          </p:nvPr>
        </p:nvSpPr>
        <p:spPr>
          <a:xfrm>
            <a:off x="9985411" y="4567460"/>
            <a:ext cx="1106424" cy="1133856"/>
          </a:xfrm>
        </p:spPr>
        <p:txBody>
          <a:bodyPr>
            <a:noAutofit/>
          </a:bodyPr>
          <a:lstStyle>
            <a:lvl1pPr>
              <a:defRPr sz="1600"/>
            </a:lvl1pPr>
          </a:lstStyle>
          <a:p>
            <a:endParaRPr lang="en-US"/>
          </a:p>
        </p:txBody>
      </p:sp>
      <p:sp>
        <p:nvSpPr>
          <p:cNvPr id="57" name="Picture Placeholder 2">
            <a:extLst>
              <a:ext uri="{FF2B5EF4-FFF2-40B4-BE49-F238E27FC236}">
                <a16:creationId xmlns:a16="http://schemas.microsoft.com/office/drawing/2014/main" id="{727BB4D4-6310-44E2-A4A2-7E1BD0DE0811}"/>
              </a:ext>
            </a:extLst>
          </p:cNvPr>
          <p:cNvSpPr>
            <a:spLocks noGrp="1"/>
          </p:cNvSpPr>
          <p:nvPr>
            <p:ph type="pic" sz="quarter" idx="64"/>
          </p:nvPr>
        </p:nvSpPr>
        <p:spPr>
          <a:xfrm>
            <a:off x="11094904" y="4567460"/>
            <a:ext cx="1106424" cy="1133856"/>
          </a:xfrm>
        </p:spPr>
        <p:txBody>
          <a:bodyPr>
            <a:noAutofit/>
          </a:bodyPr>
          <a:lstStyle>
            <a:lvl1pPr>
              <a:defRPr sz="1600"/>
            </a:lvl1pPr>
          </a:lstStyle>
          <a:p>
            <a:endParaRPr lang="en-US"/>
          </a:p>
        </p:txBody>
      </p:sp>
      <p:sp>
        <p:nvSpPr>
          <p:cNvPr id="58" name="Picture Placeholder 2">
            <a:extLst>
              <a:ext uri="{FF2B5EF4-FFF2-40B4-BE49-F238E27FC236}">
                <a16:creationId xmlns:a16="http://schemas.microsoft.com/office/drawing/2014/main" id="{6079C44A-E333-4EF3-9EFB-39CDB2DAC879}"/>
              </a:ext>
            </a:extLst>
          </p:cNvPr>
          <p:cNvSpPr>
            <a:spLocks noGrp="1"/>
          </p:cNvSpPr>
          <p:nvPr>
            <p:ph type="pic" sz="quarter" idx="65"/>
          </p:nvPr>
        </p:nvSpPr>
        <p:spPr>
          <a:xfrm>
            <a:off x="0" y="5709323"/>
            <a:ext cx="1106424" cy="1133856"/>
          </a:xfrm>
        </p:spPr>
        <p:txBody>
          <a:bodyPr>
            <a:noAutofit/>
          </a:bodyPr>
          <a:lstStyle>
            <a:lvl1pPr>
              <a:defRPr sz="1600"/>
            </a:lvl1pPr>
          </a:lstStyle>
          <a:p>
            <a:endParaRPr lang="en-US"/>
          </a:p>
        </p:txBody>
      </p:sp>
      <p:sp>
        <p:nvSpPr>
          <p:cNvPr id="59" name="Picture Placeholder 2">
            <a:extLst>
              <a:ext uri="{FF2B5EF4-FFF2-40B4-BE49-F238E27FC236}">
                <a16:creationId xmlns:a16="http://schemas.microsoft.com/office/drawing/2014/main" id="{56483443-0FDD-4DC7-8886-9148616E8A02}"/>
              </a:ext>
            </a:extLst>
          </p:cNvPr>
          <p:cNvSpPr>
            <a:spLocks noGrp="1"/>
          </p:cNvSpPr>
          <p:nvPr>
            <p:ph type="pic" sz="quarter" idx="66"/>
          </p:nvPr>
        </p:nvSpPr>
        <p:spPr>
          <a:xfrm>
            <a:off x="1109491" y="5709323"/>
            <a:ext cx="1106424" cy="1133856"/>
          </a:xfrm>
        </p:spPr>
        <p:txBody>
          <a:bodyPr>
            <a:noAutofit/>
          </a:bodyPr>
          <a:lstStyle>
            <a:lvl1pPr>
              <a:defRPr sz="1600"/>
            </a:lvl1pPr>
          </a:lstStyle>
          <a:p>
            <a:endParaRPr lang="en-US"/>
          </a:p>
        </p:txBody>
      </p:sp>
      <p:sp>
        <p:nvSpPr>
          <p:cNvPr id="60" name="Picture Placeholder 2">
            <a:extLst>
              <a:ext uri="{FF2B5EF4-FFF2-40B4-BE49-F238E27FC236}">
                <a16:creationId xmlns:a16="http://schemas.microsoft.com/office/drawing/2014/main" id="{53522F19-3C0E-4667-8A43-68802AB22AE5}"/>
              </a:ext>
            </a:extLst>
          </p:cNvPr>
          <p:cNvSpPr>
            <a:spLocks noGrp="1"/>
          </p:cNvSpPr>
          <p:nvPr>
            <p:ph type="pic" sz="quarter" idx="67"/>
          </p:nvPr>
        </p:nvSpPr>
        <p:spPr>
          <a:xfrm>
            <a:off x="2218980" y="5709323"/>
            <a:ext cx="1106424" cy="1133856"/>
          </a:xfrm>
        </p:spPr>
        <p:txBody>
          <a:bodyPr>
            <a:noAutofit/>
          </a:bodyPr>
          <a:lstStyle>
            <a:lvl1pPr>
              <a:defRPr sz="1600"/>
            </a:lvl1pPr>
          </a:lstStyle>
          <a:p>
            <a:endParaRPr lang="en-US"/>
          </a:p>
        </p:txBody>
      </p:sp>
      <p:sp>
        <p:nvSpPr>
          <p:cNvPr id="61" name="Picture Placeholder 2">
            <a:extLst>
              <a:ext uri="{FF2B5EF4-FFF2-40B4-BE49-F238E27FC236}">
                <a16:creationId xmlns:a16="http://schemas.microsoft.com/office/drawing/2014/main" id="{52FA25C2-2B18-4C2A-A763-1C19815320A8}"/>
              </a:ext>
            </a:extLst>
          </p:cNvPr>
          <p:cNvSpPr>
            <a:spLocks noGrp="1"/>
          </p:cNvSpPr>
          <p:nvPr>
            <p:ph type="pic" sz="quarter" idx="68"/>
          </p:nvPr>
        </p:nvSpPr>
        <p:spPr>
          <a:xfrm>
            <a:off x="3328471" y="5709323"/>
            <a:ext cx="1106424" cy="1133856"/>
          </a:xfrm>
        </p:spPr>
        <p:txBody>
          <a:bodyPr>
            <a:noAutofit/>
          </a:bodyPr>
          <a:lstStyle>
            <a:lvl1pPr>
              <a:defRPr sz="1600"/>
            </a:lvl1pPr>
          </a:lstStyle>
          <a:p>
            <a:endParaRPr lang="en-US"/>
          </a:p>
        </p:txBody>
      </p:sp>
      <p:sp>
        <p:nvSpPr>
          <p:cNvPr id="62" name="Picture Placeholder 2">
            <a:extLst>
              <a:ext uri="{FF2B5EF4-FFF2-40B4-BE49-F238E27FC236}">
                <a16:creationId xmlns:a16="http://schemas.microsoft.com/office/drawing/2014/main" id="{43653990-CD9C-4B2C-B3A3-C3CBA3464FBD}"/>
              </a:ext>
            </a:extLst>
          </p:cNvPr>
          <p:cNvSpPr>
            <a:spLocks noGrp="1"/>
          </p:cNvSpPr>
          <p:nvPr>
            <p:ph type="pic" sz="quarter" idx="69"/>
          </p:nvPr>
        </p:nvSpPr>
        <p:spPr>
          <a:xfrm>
            <a:off x="4437960" y="5709323"/>
            <a:ext cx="1106424" cy="1133856"/>
          </a:xfrm>
        </p:spPr>
        <p:txBody>
          <a:bodyPr>
            <a:noAutofit/>
          </a:bodyPr>
          <a:lstStyle>
            <a:lvl1pPr>
              <a:defRPr sz="1600"/>
            </a:lvl1pPr>
          </a:lstStyle>
          <a:p>
            <a:endParaRPr lang="en-US"/>
          </a:p>
        </p:txBody>
      </p:sp>
      <p:sp>
        <p:nvSpPr>
          <p:cNvPr id="63" name="Picture Placeholder 2">
            <a:extLst>
              <a:ext uri="{FF2B5EF4-FFF2-40B4-BE49-F238E27FC236}">
                <a16:creationId xmlns:a16="http://schemas.microsoft.com/office/drawing/2014/main" id="{0843BBF7-26F5-4020-B684-DC6476FEFD00}"/>
              </a:ext>
            </a:extLst>
          </p:cNvPr>
          <p:cNvSpPr>
            <a:spLocks noGrp="1"/>
          </p:cNvSpPr>
          <p:nvPr>
            <p:ph type="pic" sz="quarter" idx="70"/>
          </p:nvPr>
        </p:nvSpPr>
        <p:spPr>
          <a:xfrm>
            <a:off x="5547451" y="5709323"/>
            <a:ext cx="1106424" cy="1133856"/>
          </a:xfrm>
        </p:spPr>
        <p:txBody>
          <a:bodyPr>
            <a:noAutofit/>
          </a:bodyPr>
          <a:lstStyle>
            <a:lvl1pPr>
              <a:defRPr sz="1600"/>
            </a:lvl1pPr>
          </a:lstStyle>
          <a:p>
            <a:endParaRPr lang="en-US"/>
          </a:p>
        </p:txBody>
      </p:sp>
      <p:sp>
        <p:nvSpPr>
          <p:cNvPr id="64" name="Picture Placeholder 2">
            <a:extLst>
              <a:ext uri="{FF2B5EF4-FFF2-40B4-BE49-F238E27FC236}">
                <a16:creationId xmlns:a16="http://schemas.microsoft.com/office/drawing/2014/main" id="{F451562E-DD2E-41B7-8739-375248E1096E}"/>
              </a:ext>
            </a:extLst>
          </p:cNvPr>
          <p:cNvSpPr>
            <a:spLocks noGrp="1"/>
          </p:cNvSpPr>
          <p:nvPr>
            <p:ph type="pic" sz="quarter" idx="71"/>
          </p:nvPr>
        </p:nvSpPr>
        <p:spPr>
          <a:xfrm>
            <a:off x="6656940" y="5709323"/>
            <a:ext cx="1106424" cy="1133856"/>
          </a:xfrm>
        </p:spPr>
        <p:txBody>
          <a:bodyPr>
            <a:noAutofit/>
          </a:bodyPr>
          <a:lstStyle>
            <a:lvl1pPr>
              <a:defRPr sz="1600"/>
            </a:lvl1pPr>
          </a:lstStyle>
          <a:p>
            <a:endParaRPr lang="en-US"/>
          </a:p>
        </p:txBody>
      </p:sp>
      <p:sp>
        <p:nvSpPr>
          <p:cNvPr id="65" name="Picture Placeholder 2">
            <a:extLst>
              <a:ext uri="{FF2B5EF4-FFF2-40B4-BE49-F238E27FC236}">
                <a16:creationId xmlns:a16="http://schemas.microsoft.com/office/drawing/2014/main" id="{B6144B2F-2A59-4807-A1AC-F07E5C1DDD02}"/>
              </a:ext>
            </a:extLst>
          </p:cNvPr>
          <p:cNvSpPr>
            <a:spLocks noGrp="1"/>
          </p:cNvSpPr>
          <p:nvPr>
            <p:ph type="pic" sz="quarter" idx="72"/>
          </p:nvPr>
        </p:nvSpPr>
        <p:spPr>
          <a:xfrm>
            <a:off x="7766431" y="5709323"/>
            <a:ext cx="1106424" cy="1133856"/>
          </a:xfrm>
        </p:spPr>
        <p:txBody>
          <a:bodyPr>
            <a:noAutofit/>
          </a:bodyPr>
          <a:lstStyle>
            <a:lvl1pPr>
              <a:defRPr sz="1600"/>
            </a:lvl1pPr>
          </a:lstStyle>
          <a:p>
            <a:endParaRPr lang="en-US"/>
          </a:p>
        </p:txBody>
      </p:sp>
      <p:sp>
        <p:nvSpPr>
          <p:cNvPr id="66" name="Picture Placeholder 2">
            <a:extLst>
              <a:ext uri="{FF2B5EF4-FFF2-40B4-BE49-F238E27FC236}">
                <a16:creationId xmlns:a16="http://schemas.microsoft.com/office/drawing/2014/main" id="{A97D2F96-FAD0-41DA-8119-B24FB89EF149}"/>
              </a:ext>
            </a:extLst>
          </p:cNvPr>
          <p:cNvSpPr>
            <a:spLocks noGrp="1"/>
          </p:cNvSpPr>
          <p:nvPr>
            <p:ph type="pic" sz="quarter" idx="73"/>
          </p:nvPr>
        </p:nvSpPr>
        <p:spPr>
          <a:xfrm>
            <a:off x="8875920" y="5709323"/>
            <a:ext cx="1106424" cy="1133856"/>
          </a:xfrm>
        </p:spPr>
        <p:txBody>
          <a:bodyPr>
            <a:noAutofit/>
          </a:bodyPr>
          <a:lstStyle>
            <a:lvl1pPr>
              <a:defRPr sz="1600"/>
            </a:lvl1pPr>
          </a:lstStyle>
          <a:p>
            <a:endParaRPr lang="en-US"/>
          </a:p>
        </p:txBody>
      </p:sp>
      <p:sp>
        <p:nvSpPr>
          <p:cNvPr id="67" name="Picture Placeholder 2">
            <a:extLst>
              <a:ext uri="{FF2B5EF4-FFF2-40B4-BE49-F238E27FC236}">
                <a16:creationId xmlns:a16="http://schemas.microsoft.com/office/drawing/2014/main" id="{07FF8504-E94C-48DB-A1BD-ADAE5EB84725}"/>
              </a:ext>
            </a:extLst>
          </p:cNvPr>
          <p:cNvSpPr>
            <a:spLocks noGrp="1"/>
          </p:cNvSpPr>
          <p:nvPr>
            <p:ph type="pic" sz="quarter" idx="74"/>
          </p:nvPr>
        </p:nvSpPr>
        <p:spPr>
          <a:xfrm>
            <a:off x="9985411" y="5709323"/>
            <a:ext cx="1106424" cy="1133856"/>
          </a:xfrm>
        </p:spPr>
        <p:txBody>
          <a:bodyPr>
            <a:noAutofit/>
          </a:bodyPr>
          <a:lstStyle>
            <a:lvl1pPr>
              <a:defRPr sz="1600"/>
            </a:lvl1pPr>
          </a:lstStyle>
          <a:p>
            <a:endParaRPr lang="en-US"/>
          </a:p>
        </p:txBody>
      </p:sp>
      <p:sp>
        <p:nvSpPr>
          <p:cNvPr id="68" name="Picture Placeholder 2">
            <a:extLst>
              <a:ext uri="{FF2B5EF4-FFF2-40B4-BE49-F238E27FC236}">
                <a16:creationId xmlns:a16="http://schemas.microsoft.com/office/drawing/2014/main" id="{BBE52266-0DCC-4632-8ACD-C5535DCEFDB1}"/>
              </a:ext>
            </a:extLst>
          </p:cNvPr>
          <p:cNvSpPr>
            <a:spLocks noGrp="1"/>
          </p:cNvSpPr>
          <p:nvPr>
            <p:ph type="pic" sz="quarter" idx="75"/>
          </p:nvPr>
        </p:nvSpPr>
        <p:spPr>
          <a:xfrm>
            <a:off x="11094904" y="5709323"/>
            <a:ext cx="1106424" cy="1133856"/>
          </a:xfrm>
        </p:spPr>
        <p:txBody>
          <a:bodyPr>
            <a:noAutofit/>
          </a:bodyPr>
          <a:lstStyle>
            <a:lvl1pPr>
              <a:defRPr sz="1600"/>
            </a:lvl1pPr>
          </a:lstStyle>
          <a:p>
            <a:endParaRPr lang="en-US"/>
          </a:p>
        </p:txBody>
      </p:sp>
    </p:spTree>
    <p:extLst>
      <p:ext uri="{BB962C8B-B14F-4D97-AF65-F5344CB8AC3E}">
        <p14:creationId xmlns:p14="http://schemas.microsoft.com/office/powerpoint/2010/main" val="583491051"/>
      </p:ext>
    </p:extLst>
  </p:cSld>
  <p:clrMapOvr>
    <a:masterClrMapping/>
  </p:clrMapOvr>
  <p:transition>
    <p:fade/>
  </p:transition>
</p:sldLayout>
</file>

<file path=ppt/slideLayouts/slideLayout161.xml><?xml version="1.0" encoding="utf-8"?>
<p:sldLayout xmlns:a="http://schemas.openxmlformats.org/drawingml/2006/main" xmlns:r="http://schemas.openxmlformats.org/officeDocument/2006/relationships" xmlns:p="http://schemas.openxmlformats.org/presentationml/2006/main" preserve="1" userDrawn="1">
  <p:cSld name="1_BLANK 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46E02472-80F5-4CA4-AA0D-5D857B67D2D6}"/>
              </a:ext>
            </a:extLst>
          </p:cNvPr>
          <p:cNvSpPr>
            <a:spLocks noGrp="1"/>
          </p:cNvSpPr>
          <p:nvPr>
            <p:ph type="pic" sz="quarter" idx="10"/>
          </p:nvPr>
        </p:nvSpPr>
        <p:spPr>
          <a:xfrm>
            <a:off x="0" y="1"/>
            <a:ext cx="12192000" cy="430887"/>
          </a:xfrm>
        </p:spPr>
        <p:txBody>
          <a:bodyPr/>
          <a:lstStyle/>
          <a:p>
            <a:endParaRPr lang="en-US"/>
          </a:p>
        </p:txBody>
      </p:sp>
    </p:spTree>
    <p:extLst>
      <p:ext uri="{BB962C8B-B14F-4D97-AF65-F5344CB8AC3E}">
        <p14:creationId xmlns:p14="http://schemas.microsoft.com/office/powerpoint/2010/main" val="4085044866"/>
      </p:ext>
    </p:extLst>
  </p:cSld>
  <p:clrMapOvr>
    <a:masterClrMapping/>
  </p:clrMapOvr>
  <p:transition>
    <p:fade/>
  </p:transition>
</p:sldLayout>
</file>

<file path=ppt/slideLayouts/slideLayout16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1" y="6161317"/>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67"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342448061"/>
      </p:ext>
    </p:extLst>
  </p:cSld>
  <p:clrMapOvr>
    <a:masterClrMapping/>
  </p:clrMapOvr>
  <p:transition>
    <p:fade/>
  </p:transition>
</p:sldLayout>
</file>

<file path=ppt/slideLayouts/slideLayout163.xml><?xml version="1.0" encoding="utf-8"?>
<p:sldLayout xmlns:a="http://schemas.openxmlformats.org/drawingml/2006/main" xmlns:r="http://schemas.openxmlformats.org/officeDocument/2006/relationships" xmlns:p="http://schemas.openxmlformats.org/presentationml/2006/main" userDrawn="1">
  <p:cSld name="demo">
    <p:bg>
      <p:bgRef idx="1001">
        <a:schemeClr val="bg1"/>
      </p:bgRef>
    </p:bg>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2" y="1"/>
            <a:ext cx="12191999" cy="430887"/>
          </a:xfrm>
        </p:spPr>
        <p:txBody>
          <a:bodyPr/>
          <a:lstStyle/>
          <a:p>
            <a:endParaRPr lang="fr-CA"/>
          </a:p>
        </p:txBody>
      </p:sp>
      <p:sp>
        <p:nvSpPr>
          <p:cNvPr id="2" name="Title 1">
            <a:extLst>
              <a:ext uri="{FF2B5EF4-FFF2-40B4-BE49-F238E27FC236}">
                <a16:creationId xmlns:a16="http://schemas.microsoft.com/office/drawing/2014/main" id="{415DB72B-C463-43D6-8A19-BB3FAA11BE2E}"/>
              </a:ext>
            </a:extLst>
          </p:cNvPr>
          <p:cNvSpPr>
            <a:spLocks noGrp="1"/>
          </p:cNvSpPr>
          <p:nvPr>
            <p:ph type="title"/>
          </p:nvPr>
        </p:nvSpPr>
        <p:spPr>
          <a:xfrm>
            <a:off x="7614195" y="4262474"/>
            <a:ext cx="3820063" cy="677108"/>
          </a:xfrm>
        </p:spPr>
        <p:txBody>
          <a:bodyPr anchor="b"/>
          <a:lstStyle>
            <a:lvl1pPr algn="r">
              <a:defRPr sz="4400">
                <a:solidFill>
                  <a:schemeClr val="bg1"/>
                </a:solidFill>
              </a:defRPr>
            </a:lvl1pPr>
          </a:lstStyle>
          <a:p>
            <a:r>
              <a:rPr lang="en-US"/>
              <a:t>Click to edit</a:t>
            </a:r>
          </a:p>
        </p:txBody>
      </p:sp>
      <p:sp>
        <p:nvSpPr>
          <p:cNvPr id="4" name="Text Placeholder 3">
            <a:extLst>
              <a:ext uri="{FF2B5EF4-FFF2-40B4-BE49-F238E27FC236}">
                <a16:creationId xmlns:a16="http://schemas.microsoft.com/office/drawing/2014/main" id="{D64904A7-FC82-4D81-92A2-D3BA25F1B57F}"/>
              </a:ext>
            </a:extLst>
          </p:cNvPr>
          <p:cNvSpPr>
            <a:spLocks noGrp="1"/>
          </p:cNvSpPr>
          <p:nvPr>
            <p:ph type="body" sz="quarter" idx="11" hasCustomPrompt="1"/>
          </p:nvPr>
        </p:nvSpPr>
        <p:spPr>
          <a:xfrm>
            <a:off x="7414691" y="4939582"/>
            <a:ext cx="4019568" cy="369332"/>
          </a:xfrm>
        </p:spPr>
        <p:txBody>
          <a:bodyPr/>
          <a:lstStyle>
            <a:lvl1pPr algn="r">
              <a:defRPr sz="2400">
                <a:solidFill>
                  <a:schemeClr val="bg1"/>
                </a:solidFill>
              </a:defRPr>
            </a:lvl1pPr>
            <a:lvl2pPr algn="r">
              <a:defRPr sz="1800"/>
            </a:lvl2pPr>
            <a:lvl3pPr algn="r">
              <a:defRPr sz="1600" spc="200" baseline="0">
                <a:solidFill>
                  <a:schemeClr val="bg1">
                    <a:lumMod val="50000"/>
                  </a:schemeClr>
                </a:solidFill>
              </a:defRPr>
            </a:lvl3pPr>
            <a:lvl4pPr algn="r">
              <a:defRPr sz="1600"/>
            </a:lvl4pPr>
            <a:lvl5pPr algn="r">
              <a:defRPr sz="1600"/>
            </a:lvl5pPr>
            <a:lvl6pPr marL="0" indent="0" algn="r">
              <a:defRPr sz="1400"/>
            </a:lvl6pPr>
          </a:lstStyle>
          <a:p>
            <a:pPr lvl="0"/>
            <a:r>
              <a:rPr lang="en-US"/>
              <a:t>Edit Master text styles</a:t>
            </a:r>
          </a:p>
        </p:txBody>
      </p:sp>
      <p:sp>
        <p:nvSpPr>
          <p:cNvPr id="3" name="TextBox 2">
            <a:extLst>
              <a:ext uri="{FF2B5EF4-FFF2-40B4-BE49-F238E27FC236}">
                <a16:creationId xmlns:a16="http://schemas.microsoft.com/office/drawing/2014/main" id="{938392E3-68B1-47FD-B78A-6B35662AA675}"/>
              </a:ext>
            </a:extLst>
          </p:cNvPr>
          <p:cNvSpPr txBox="1"/>
          <p:nvPr userDrawn="1"/>
        </p:nvSpPr>
        <p:spPr>
          <a:xfrm>
            <a:off x="10193533" y="5709021"/>
            <a:ext cx="1240724" cy="553998"/>
          </a:xfrm>
          <a:prstGeom prst="rect">
            <a:avLst/>
          </a:prstGeom>
          <a:noFill/>
        </p:spPr>
        <p:txBody>
          <a:bodyPr wrap="none" lIns="0" tIns="0" rIns="0" bIns="0" rtlCol="0">
            <a:spAutoFit/>
          </a:bodyPr>
          <a:lstStyle/>
          <a:p>
            <a:pPr algn="l"/>
            <a:r>
              <a:rPr lang="en-US" sz="3600" b="1">
                <a:solidFill>
                  <a:schemeClr val="bg1"/>
                </a:solidFill>
              </a:rPr>
              <a:t>demo</a:t>
            </a:r>
          </a:p>
        </p:txBody>
      </p:sp>
    </p:spTree>
    <p:extLst>
      <p:ext uri="{BB962C8B-B14F-4D97-AF65-F5344CB8AC3E}">
        <p14:creationId xmlns:p14="http://schemas.microsoft.com/office/powerpoint/2010/main" val="302883501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userDrawn="1">
  <p:cSld name="57_Custom Layout">
    <p:bg>
      <p:bgRef idx="1001">
        <a:schemeClr val="bg1"/>
      </p:bgRef>
    </p:bg>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3623732" y="1"/>
            <a:ext cx="8568267" cy="430887"/>
          </a:xfrm>
        </p:spPr>
        <p:txBody>
          <a:bodyPr/>
          <a:lstStyle/>
          <a:p>
            <a:endParaRPr lang="fr-CA"/>
          </a:p>
        </p:txBody>
      </p:sp>
      <p:sp>
        <p:nvSpPr>
          <p:cNvPr id="2" name="Title 1">
            <a:extLst>
              <a:ext uri="{FF2B5EF4-FFF2-40B4-BE49-F238E27FC236}">
                <a16:creationId xmlns:a16="http://schemas.microsoft.com/office/drawing/2014/main" id="{415DB72B-C463-43D6-8A19-BB3FAA11BE2E}"/>
              </a:ext>
            </a:extLst>
          </p:cNvPr>
          <p:cNvSpPr>
            <a:spLocks noGrp="1"/>
          </p:cNvSpPr>
          <p:nvPr>
            <p:ph type="title"/>
          </p:nvPr>
        </p:nvSpPr>
        <p:spPr>
          <a:xfrm>
            <a:off x="384502" y="1325249"/>
            <a:ext cx="2920172" cy="1661993"/>
          </a:xfrm>
        </p:spPr>
        <p:txBody>
          <a:bodyPr anchor="b"/>
          <a:lstStyle>
            <a:lvl1pPr algn="l">
              <a:defRPr/>
            </a:lvl1pPr>
          </a:lstStyle>
          <a:p>
            <a:r>
              <a:rPr lang="en-US"/>
              <a:t>Click to edit Master title style</a:t>
            </a:r>
          </a:p>
        </p:txBody>
      </p:sp>
      <p:sp>
        <p:nvSpPr>
          <p:cNvPr id="4" name="Text Placeholder 3">
            <a:extLst>
              <a:ext uri="{FF2B5EF4-FFF2-40B4-BE49-F238E27FC236}">
                <a16:creationId xmlns:a16="http://schemas.microsoft.com/office/drawing/2014/main" id="{D64904A7-FC82-4D81-92A2-D3BA25F1B57F}"/>
              </a:ext>
            </a:extLst>
          </p:cNvPr>
          <p:cNvSpPr>
            <a:spLocks noGrp="1"/>
          </p:cNvSpPr>
          <p:nvPr>
            <p:ph type="body" sz="quarter" idx="11"/>
          </p:nvPr>
        </p:nvSpPr>
        <p:spPr>
          <a:xfrm>
            <a:off x="384501" y="2984502"/>
            <a:ext cx="2920173" cy="1711237"/>
          </a:xfrm>
        </p:spPr>
        <p:txBody>
          <a:bodyPr/>
          <a:lstStyle>
            <a:lvl1pPr>
              <a:defRPr sz="2000"/>
            </a:lvl1pPr>
            <a:lvl2pPr>
              <a:defRPr sz="1600"/>
            </a:lvl2pPr>
            <a:lvl3pPr algn="ctr">
              <a:defRPr sz="1400" spc="200" baseline="0">
                <a:solidFill>
                  <a:schemeClr val="bg1">
                    <a:lumMod val="50000"/>
                  </a:schemeClr>
                </a:solidFill>
              </a:defRPr>
            </a:lvl3pPr>
            <a:lvl4pPr>
              <a:defRPr sz="1600"/>
            </a:lvl4pPr>
            <a:lvl5pPr>
              <a:defRPr sz="1600"/>
            </a:lvl5pPr>
            <a:lvl6pPr marL="0" indent="0" algn="ctr">
              <a:defRPr sz="1400"/>
            </a:lvl6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a:p>
            <a:pPr lvl="5"/>
            <a:r>
              <a:rPr lang="en-US"/>
              <a:t>sixth</a:t>
            </a:r>
          </a:p>
        </p:txBody>
      </p:sp>
    </p:spTree>
    <p:extLst>
      <p:ext uri="{BB962C8B-B14F-4D97-AF65-F5344CB8AC3E}">
        <p14:creationId xmlns:p14="http://schemas.microsoft.com/office/powerpoint/2010/main" val="1253720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65.xml><?xml version="1.0" encoding="utf-8"?>
<p:sldLayout xmlns:a="http://schemas.openxmlformats.org/drawingml/2006/main" xmlns:r="http://schemas.openxmlformats.org/officeDocument/2006/relationships" xmlns:p="http://schemas.openxmlformats.org/presentationml/2006/main" userDrawn="1">
  <p:cSld name="56_Custom Layout">
    <p:spTree>
      <p:nvGrpSpPr>
        <p:cNvPr id="1" name=""/>
        <p:cNvGrpSpPr/>
        <p:nvPr/>
      </p:nvGrpSpPr>
      <p:grpSpPr>
        <a:xfrm>
          <a:off x="0" y="0"/>
          <a:ext cx="0" cy="0"/>
          <a:chOff x="0" y="0"/>
          <a:chExt cx="0" cy="0"/>
        </a:xfrm>
      </p:grpSpPr>
      <p:sp>
        <p:nvSpPr>
          <p:cNvPr id="7" name="Picture Placeholder 6"/>
          <p:cNvSpPr>
            <a:spLocks noGrp="1"/>
          </p:cNvSpPr>
          <p:nvPr>
            <p:ph type="pic" sz="quarter" idx="10"/>
          </p:nvPr>
        </p:nvSpPr>
        <p:spPr>
          <a:xfrm>
            <a:off x="4242391" y="1"/>
            <a:ext cx="7949608" cy="430887"/>
          </a:xfrm>
        </p:spPr>
        <p:txBody>
          <a:bodyPr/>
          <a:lstStyle/>
          <a:p>
            <a:endParaRPr lang="fr-CA"/>
          </a:p>
        </p:txBody>
      </p:sp>
      <p:sp>
        <p:nvSpPr>
          <p:cNvPr id="5" name="Title 1">
            <a:extLst>
              <a:ext uri="{FF2B5EF4-FFF2-40B4-BE49-F238E27FC236}">
                <a16:creationId xmlns:a16="http://schemas.microsoft.com/office/drawing/2014/main" id="{BB33DA40-5E42-4A35-A524-7BD676B4D3E7}"/>
              </a:ext>
            </a:extLst>
          </p:cNvPr>
          <p:cNvSpPr>
            <a:spLocks noGrp="1"/>
          </p:cNvSpPr>
          <p:nvPr>
            <p:ph type="title"/>
          </p:nvPr>
        </p:nvSpPr>
        <p:spPr>
          <a:xfrm>
            <a:off x="585082" y="2889999"/>
            <a:ext cx="2920172" cy="430887"/>
          </a:xfrm>
        </p:spPr>
        <p:txBody>
          <a:bodyPr/>
          <a:lstStyle>
            <a:lvl1pPr>
              <a:defRPr>
                <a:solidFill>
                  <a:schemeClr val="accent2"/>
                </a:solidFill>
              </a:defRPr>
            </a:lvl1pPr>
          </a:lstStyle>
          <a:p>
            <a:endParaRPr lang="en-US" sz="2800">
              <a:solidFill>
                <a:schemeClr val="accent2"/>
              </a:solidFill>
            </a:endParaRPr>
          </a:p>
        </p:txBody>
      </p:sp>
      <p:sp>
        <p:nvSpPr>
          <p:cNvPr id="6" name="Text Placeholder 4">
            <a:extLst>
              <a:ext uri="{FF2B5EF4-FFF2-40B4-BE49-F238E27FC236}">
                <a16:creationId xmlns:a16="http://schemas.microsoft.com/office/drawing/2014/main" id="{A8796E9C-54AB-4282-9D27-9329207D0210}"/>
              </a:ext>
            </a:extLst>
          </p:cNvPr>
          <p:cNvSpPr>
            <a:spLocks noGrp="1"/>
          </p:cNvSpPr>
          <p:nvPr>
            <p:ph type="body" sz="quarter" idx="11"/>
          </p:nvPr>
        </p:nvSpPr>
        <p:spPr>
          <a:xfrm>
            <a:off x="585081" y="3418589"/>
            <a:ext cx="2920173" cy="276999"/>
          </a:xfrm>
        </p:spPr>
        <p:txBody>
          <a:bodyPr/>
          <a:lstStyle>
            <a:lvl1pPr>
              <a:defRPr sz="1800"/>
            </a:lvl1pPr>
          </a:lstStyle>
          <a:p>
            <a:endParaRPr lang="en-US"/>
          </a:p>
        </p:txBody>
      </p:sp>
    </p:spTree>
    <p:extLst>
      <p:ext uri="{BB962C8B-B14F-4D97-AF65-F5344CB8AC3E}">
        <p14:creationId xmlns:p14="http://schemas.microsoft.com/office/powerpoint/2010/main" val="3496254182"/>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Layout>
</file>

<file path=ppt/slideLayouts/slideLayout166.xml><?xml version="1.0" encoding="utf-8"?>
<p:sldLayout xmlns:a="http://schemas.openxmlformats.org/drawingml/2006/main" xmlns:r="http://schemas.openxmlformats.org/officeDocument/2006/relationships" xmlns:p="http://schemas.openxmlformats.org/presentationml/2006/main" userDrawn="1">
  <p:cSld name="Master Slide 1">
    <p:spTree>
      <p:nvGrpSpPr>
        <p:cNvPr id="1" name=""/>
        <p:cNvGrpSpPr/>
        <p:nvPr/>
      </p:nvGrpSpPr>
      <p:grpSpPr>
        <a:xfrm>
          <a:off x="0" y="0"/>
          <a:ext cx="0" cy="0"/>
          <a:chOff x="0" y="0"/>
          <a:chExt cx="0" cy="0"/>
        </a:xfrm>
      </p:grpSpPr>
    </p:spTree>
    <p:extLst>
      <p:ext uri="{BB962C8B-B14F-4D97-AF65-F5344CB8AC3E}">
        <p14:creationId xmlns:p14="http://schemas.microsoft.com/office/powerpoint/2010/main" val="2683835635"/>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cstate="email">
              <a:extLst>
                <a:ext uri="{28A0092B-C50C-407E-A947-70E740481C1C}">
                  <a14:useLocalDpi xmlns:a14="http://schemas.microsoft.com/office/drawing/2010/main"/>
                </a:ext>
              </a:extLst>
            </a:blip>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cstate="email">
              <a:extLst>
                <a:ext uri="{28A0092B-C50C-407E-A947-70E740481C1C}">
                  <a14:useLocalDpi xmlns:a14="http://schemas.microsoft.com/office/drawing/2010/main"/>
                </a:ext>
              </a:extLst>
            </a:blip>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8397602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cstate="email">
              <a:extLst>
                <a:ext uri="{28A0092B-C50C-407E-A947-70E740481C1C}">
                  <a14:useLocalDpi xmlns:a14="http://schemas.microsoft.com/office/drawing/2010/main"/>
                </a:ext>
              </a:extLst>
            </a:blip>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cstate="email">
              <a:extLst>
                <a:ext uri="{28A0092B-C50C-407E-A947-70E740481C1C}">
                  <a14:useLocalDpi xmlns:a14="http://schemas.microsoft.com/office/drawing/2010/main"/>
                </a:ext>
              </a:extLst>
            </a:blip>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cstate="email">
              <a:extLst>
                <a:ext uri="{28A0092B-C50C-407E-A947-70E740481C1C}">
                  <a14:useLocalDpi xmlns:a14="http://schemas.microsoft.com/office/drawing/2010/main"/>
                </a:ext>
              </a:extLst>
            </a:blip>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613122780"/>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027357400"/>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9385043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cstate="email">
              <a:extLst>
                <a:ext uri="{28A0092B-C50C-407E-A947-70E740481C1C}">
                  <a14:useLocalDpi xmlns:a14="http://schemas.microsoft.com/office/drawing/2010/main"/>
                </a:ext>
              </a:extLst>
            </a:blip>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3633176217"/>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7935070"/>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text side by side">
    <p:bg bwMode="ltGray">
      <p:bgRef idx="1001">
        <a:schemeClr val="bg1"/>
      </p:bgRef>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908932705"/>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02846397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5025546"/>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1"/>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E924359-C8C2-4219-A048-2F828396910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417017" y="-10886"/>
            <a:ext cx="7787832" cy="6881400"/>
          </a:xfrm>
          <a:prstGeom prst="rect">
            <a:avLst/>
          </a:prstGeom>
        </p:spPr>
      </p:pic>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8976025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3" orient="horz" pos="1910" userDrawn="1">
          <p15:clr>
            <a:srgbClr val="5ACBF0"/>
          </p15:clr>
        </p15:guide>
        <p15:guide id="4" orient="horz" pos="2505" userDrawn="1">
          <p15:clr>
            <a:srgbClr val="5ACBF0"/>
          </p15:clr>
        </p15:guide>
        <p15:guide id="5" pos="3840"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4" name="Picture 3" descr="Microsoft Ignite cube graphic">
            <a:extLst>
              <a:ext uri="{FF2B5EF4-FFF2-40B4-BE49-F238E27FC236}">
                <a16:creationId xmlns:a16="http://schemas.microsoft.com/office/drawing/2014/main" id="{30EEB0D1-1E0C-44AC-A84C-4B781152A448}"/>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spTree>
    <p:extLst>
      <p:ext uri="{BB962C8B-B14F-4D97-AF65-F5344CB8AC3E}">
        <p14:creationId xmlns:p14="http://schemas.microsoft.com/office/powerpoint/2010/main" val="365035823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5ACBF0"/>
          </p15:clr>
        </p15:guide>
        <p15:guide id="3" orient="horz" pos="1911" userDrawn="1">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45705601"/>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8787845"/>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2">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7" name="Picture 6" descr="Microsoft Ignite cube graphic">
            <a:extLst>
              <a:ext uri="{FF2B5EF4-FFF2-40B4-BE49-F238E27FC236}">
                <a16:creationId xmlns:a16="http://schemas.microsoft.com/office/drawing/2014/main" id="{401D67D2-C1F9-48BE-931F-741D00A15B06}"/>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091552" y="0"/>
            <a:ext cx="8100447"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84959812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userDrawn="1">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925069136"/>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Cover photo">
    <p:bg>
      <p:bgPr>
        <a:blipFill dpi="0" rotWithShape="1">
          <a:blip r:embed="rId2" cstate="email">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4A7EF32-8AEA-3540-82B2-C2228979F89E}"/>
              </a:ext>
            </a:extLst>
          </p:cNvPr>
          <p:cNvSpPr>
            <a:spLocks noGrp="1"/>
          </p:cNvSpPr>
          <p:nvPr>
            <p:ph type="title" hasCustomPrompt="1"/>
          </p:nvPr>
        </p:nvSpPr>
        <p:spPr>
          <a:xfrm>
            <a:off x="581632" y="2511466"/>
            <a:ext cx="5429663" cy="1814086"/>
          </a:xfrm>
          <a:noFill/>
        </p:spPr>
        <p:txBody>
          <a:bodyPr lIns="0" tIns="0" rIns="0" bIns="182880" anchor="b" anchorCtr="0"/>
          <a:lstStyle>
            <a:lvl1pPr>
              <a:lnSpc>
                <a:spcPct val="100000"/>
              </a:lnSpc>
              <a:defRPr sz="5294" strike="noStrike" spc="-147" baseline="0">
                <a:solidFill>
                  <a:schemeClr val="bg1"/>
                </a:solidFill>
              </a:defRPr>
            </a:lvl1pPr>
          </a:lstStyle>
          <a:p>
            <a:r>
              <a:rPr lang="en-US"/>
              <a:t>Title</a:t>
            </a:r>
            <a:br>
              <a:rPr lang="en-US"/>
            </a:br>
            <a:r>
              <a:rPr lang="en-US"/>
              <a:t>title</a:t>
            </a:r>
          </a:p>
        </p:txBody>
      </p:sp>
      <p:sp>
        <p:nvSpPr>
          <p:cNvPr id="11" name="Text Placeholder 7">
            <a:extLst>
              <a:ext uri="{FF2B5EF4-FFF2-40B4-BE49-F238E27FC236}">
                <a16:creationId xmlns:a16="http://schemas.microsoft.com/office/drawing/2014/main" id="{89956E78-696E-4C41-A7BC-F62CCBD9A99B}"/>
              </a:ext>
            </a:extLst>
          </p:cNvPr>
          <p:cNvSpPr>
            <a:spLocks noGrp="1"/>
          </p:cNvSpPr>
          <p:nvPr>
            <p:ph type="body" sz="quarter" idx="4294967295"/>
          </p:nvPr>
        </p:nvSpPr>
        <p:spPr>
          <a:xfrm>
            <a:off x="598544" y="4512333"/>
            <a:ext cx="5412750" cy="422477"/>
          </a:xfrm>
        </p:spPr>
        <p:txBody>
          <a:bodyPr/>
          <a:lstStyle>
            <a:lvl1pPr>
              <a:lnSpc>
                <a:spcPct val="100000"/>
              </a:lnSpc>
              <a:defRPr b="0" i="0">
                <a:solidFill>
                  <a:schemeClr val="bg1"/>
                </a:solidFill>
                <a:latin typeface="Segoe UI Light" panose="020B0502040204020203" pitchFamily="34" charset="0"/>
                <a:cs typeface="Segoe UI Light" panose="020B0502040204020203" pitchFamily="34" charset="0"/>
              </a:defRPr>
            </a:lvl1pPr>
          </a:lstStyle>
          <a:p>
            <a:r>
              <a:rPr lang="en-US" sz="2745"/>
              <a:t>Author name</a:t>
            </a:r>
          </a:p>
        </p:txBody>
      </p:sp>
      <p:pic>
        <p:nvPicPr>
          <p:cNvPr id="14" name="Picture 13">
            <a:extLst>
              <a:ext uri="{FF2B5EF4-FFF2-40B4-BE49-F238E27FC236}">
                <a16:creationId xmlns:a16="http://schemas.microsoft.com/office/drawing/2014/main" id="{149C5BA3-A64B-E340-8993-D5F213036F6A}"/>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568048" y="589919"/>
            <a:ext cx="1314756" cy="280339"/>
          </a:xfrm>
          <a:prstGeom prst="rect">
            <a:avLst/>
          </a:prstGeom>
        </p:spPr>
      </p:pic>
    </p:spTree>
    <p:extLst>
      <p:ext uri="{BB962C8B-B14F-4D97-AF65-F5344CB8AC3E}">
        <p14:creationId xmlns:p14="http://schemas.microsoft.com/office/powerpoint/2010/main" val="13416469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1"/>
      </p:bgRef>
    </p:bg>
    <p:spTree>
      <p:nvGrpSpPr>
        <p:cNvPr id="1" name=""/>
        <p:cNvGrpSpPr/>
        <p:nvPr/>
      </p:nvGrpSpPr>
      <p:grpSpPr>
        <a:xfrm>
          <a:off x="0" y="0"/>
          <a:ext cx="0" cy="0"/>
          <a:chOff x="0" y="0"/>
          <a:chExt cx="0" cy="0"/>
        </a:xfrm>
      </p:grpSpPr>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5" name="Freeform 5" descr="Microsoft Ignite logo">
            <a:extLst>
              <a:ext uri="{FF2B5EF4-FFF2-40B4-BE49-F238E27FC236}">
                <a16:creationId xmlns:a16="http://schemas.microsoft.com/office/drawing/2014/main" id="{D47C6F66-CC29-4F66-9643-C652E6794768}"/>
              </a:ext>
            </a:extLst>
          </p:cNvPr>
          <p:cNvSpPr>
            <a:spLocks noEditPoints="1"/>
          </p:cNvSpPr>
          <p:nvPr userDrawn="1"/>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3046979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83B0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F28077D6-7EB1-4B7E-84A0-48374B645BA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932852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pic>
        <p:nvPicPr>
          <p:cNvPr id="8" name="Picture 7" descr="Microsoft Ignite cube graphic">
            <a:extLst>
              <a:ext uri="{FF2B5EF4-FFF2-40B4-BE49-F238E27FC236}">
                <a16:creationId xmlns:a16="http://schemas.microsoft.com/office/drawing/2014/main" id="{5FE3E21F-3B29-45AF-A62E-40AAF2B12C2E}"/>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076054" y="0"/>
            <a:ext cx="8115946" cy="6858000"/>
          </a:xfrm>
          <a:prstGeom prst="rect">
            <a:avLst/>
          </a:prstGeom>
        </p:spPr>
      </p:pic>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755325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pic>
        <p:nvPicPr>
          <p:cNvPr id="7" name="Picture 6" descr="Microsoft Ignite cube graphic">
            <a:extLst>
              <a:ext uri="{FF2B5EF4-FFF2-40B4-BE49-F238E27FC236}">
                <a16:creationId xmlns:a16="http://schemas.microsoft.com/office/drawing/2014/main" id="{87E693D7-9346-4760-B3C6-BF5E7E964569}"/>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7873139" y="-1"/>
            <a:ext cx="4318861" cy="6858001"/>
          </a:xfrm>
          <a:prstGeom prst="rect">
            <a:avLst/>
          </a:prstGeom>
        </p:spPr>
      </p:pic>
    </p:spTree>
    <p:extLst>
      <p:ext uri="{BB962C8B-B14F-4D97-AF65-F5344CB8AC3E}">
        <p14:creationId xmlns:p14="http://schemas.microsoft.com/office/powerpoint/2010/main" val="3533852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9262045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6579048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7422967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3">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0213"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551021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8" name="Picture 7" descr="Microsoft Ignite cube graphic">
            <a:extLst>
              <a:ext uri="{FF2B5EF4-FFF2-40B4-BE49-F238E27FC236}">
                <a16:creationId xmlns:a16="http://schemas.microsoft.com/office/drawing/2014/main" id="{1F0180E0-8AEF-4805-B05D-B6A240DA0D30}"/>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8074617" y="-1"/>
            <a:ext cx="4117383" cy="6858001"/>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2370142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3839">
          <p15:clr>
            <a:srgbClr val="5ACBF0"/>
          </p15:clr>
        </p15:guide>
        <p15:guide id="4" orient="horz" pos="216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080306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4028942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59234951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01003079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Tree>
    <p:extLst>
      <p:ext uri="{BB962C8B-B14F-4D97-AF65-F5344CB8AC3E}">
        <p14:creationId xmlns:p14="http://schemas.microsoft.com/office/powerpoint/2010/main" val="51242035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36214854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Tree>
    <p:extLst>
      <p:ext uri="{BB962C8B-B14F-4D97-AF65-F5344CB8AC3E}">
        <p14:creationId xmlns:p14="http://schemas.microsoft.com/office/powerpoint/2010/main" val="342046980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cstate="email">
              <a:extLst>
                <a:ext uri="{28A0092B-C50C-407E-A947-70E740481C1C}">
                  <a14:useLocalDpi xmlns:a14="http://schemas.microsoft.com/office/drawing/2010/main"/>
                </a:ext>
              </a:extLst>
            </a:blip>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63038451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cstate="email">
              <a:extLst>
                <a:ext uri="{28A0092B-C50C-407E-A947-70E740481C1C}">
                  <a14:useLocalDpi xmlns:a14="http://schemas.microsoft.com/office/drawing/2010/main"/>
                </a:ext>
              </a:extLst>
            </a:blip>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442159951"/>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cstate="email">
              <a:extLst>
                <a:ext uri="{28A0092B-C50C-407E-A947-70E740481C1C}">
                  <a14:useLocalDpi xmlns:a14="http://schemas.microsoft.com/office/drawing/2010/main"/>
                </a:ext>
              </a:extLst>
            </a:blip>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cstate="email">
              <a:extLst>
                <a:ext uri="{28A0092B-C50C-407E-A947-70E740481C1C}">
                  <a14:useLocalDpi xmlns:a14="http://schemas.microsoft.com/office/drawing/2010/main"/>
                </a:ext>
              </a:extLst>
            </a:blip>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55379591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285817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cstate="email">
              <a:extLst>
                <a:ext uri="{28A0092B-C50C-407E-A947-70E740481C1C}">
                  <a14:useLocalDpi xmlns:a14="http://schemas.microsoft.com/office/drawing/2010/main"/>
                </a:ext>
              </a:extLst>
            </a:blip>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cstate="email">
              <a:extLst>
                <a:ext uri="{28A0092B-C50C-407E-A947-70E740481C1C}">
                  <a14:useLocalDpi xmlns:a14="http://schemas.microsoft.com/office/drawing/2010/main"/>
                </a:ext>
              </a:extLst>
            </a:blip>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cstate="email">
              <a:extLst>
                <a:ext uri="{28A0092B-C50C-407E-A947-70E740481C1C}">
                  <a14:useLocalDpi xmlns:a14="http://schemas.microsoft.com/office/drawing/2010/main"/>
                </a:ext>
              </a:extLst>
            </a:blip>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732419981"/>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01424824"/>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cstate="email">
              <a:extLst>
                <a:ext uri="{28A0092B-C50C-407E-A947-70E740481C1C}">
                  <a14:useLocalDpi xmlns:a14="http://schemas.microsoft.com/office/drawing/2010/main"/>
                </a:ext>
              </a:extLst>
            </a:blip>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1203115726"/>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433154"/>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3150414"/>
            <a:ext cx="3183637" cy="553998"/>
          </a:xfrm>
          <a:noFill/>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90431292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35469069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4835663"/>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3163E2A-0F0F-4D30-BA3B-64D7F94B8B5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525505" y="-10888"/>
            <a:ext cx="7666496" cy="6881401"/>
          </a:xfrm>
          <a:prstGeom prst="rect">
            <a:avLst/>
          </a:prstGeom>
        </p:spPr>
      </p:pic>
      <p:sp>
        <p:nvSpPr>
          <p:cNvPr id="2" name="Title 1"/>
          <p:cNvSpPr>
            <a:spLocks noGrp="1"/>
          </p:cNvSpPr>
          <p:nvPr>
            <p:ph type="title" hasCustomPrompt="1"/>
          </p:nvPr>
        </p:nvSpPr>
        <p:spPr>
          <a:xfrm>
            <a:off x="585216" y="3033223"/>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5510784" cy="338554"/>
          </a:xfrm>
          <a:noFill/>
        </p:spPr>
        <p:txBody>
          <a:bodyPr wrap="square"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752161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5510784"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4" name="Picture 3" descr="Microsoft Ignite cube graphic">
            <a:extLst>
              <a:ext uri="{FF2B5EF4-FFF2-40B4-BE49-F238E27FC236}">
                <a16:creationId xmlns:a16="http://schemas.microsoft.com/office/drawing/2014/main" id="{8B979EA3-9237-4885-9E01-A134FAE63FEE}"/>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7873139" y="-1"/>
            <a:ext cx="4318861" cy="6858001"/>
          </a:xfrm>
          <a:prstGeom prst="rect">
            <a:avLst/>
          </a:prstGeom>
        </p:spPr>
      </p:pic>
    </p:spTree>
    <p:extLst>
      <p:ext uri="{BB962C8B-B14F-4D97-AF65-F5344CB8AC3E}">
        <p14:creationId xmlns:p14="http://schemas.microsoft.com/office/powerpoint/2010/main" val="3207827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0309827"/>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329919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7394331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96045762"/>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AC1A7617-8539-46AF-B383-CACBD8B22E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3612919120"/>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4055412874"/>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1"/>
      </p:bgRef>
    </p:bg>
    <p:spTree>
      <p:nvGrpSpPr>
        <p:cNvPr id="1" name=""/>
        <p:cNvGrpSpPr/>
        <p:nvPr/>
      </p:nvGrpSpPr>
      <p:grpSpPr>
        <a:xfrm>
          <a:off x="0" y="0"/>
          <a:ext cx="0" cy="0"/>
          <a:chOff x="0" y="0"/>
          <a:chExt cx="0" cy="0"/>
        </a:xfrm>
      </p:grpSpPr>
      <p:pic>
        <p:nvPicPr>
          <p:cNvPr id="7" name="Picture 6" descr="Microsoft Ignite cube graphic">
            <a:extLst>
              <a:ext uri="{FF2B5EF4-FFF2-40B4-BE49-F238E27FC236}">
                <a16:creationId xmlns:a16="http://schemas.microsoft.com/office/drawing/2014/main" id="{AEB1E43F-243E-134D-9418-B32A73E0E48E}"/>
              </a:ext>
              <a:ext uri="{C183D7F6-B498-43B3-948B-1728B52AA6E4}">
                <adec:decorative xmlns:adec="http://schemas.microsoft.com/office/drawing/2017/decorative" val="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4138046" y="0"/>
            <a:ext cx="8053953" cy="6858000"/>
          </a:xfrm>
          <a:prstGeom prst="rect">
            <a:avLst/>
          </a:prstGeom>
        </p:spPr>
      </p:pic>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5" name="Freeform 5" descr="Microsoft Ignite logo">
            <a:extLst>
              <a:ext uri="{FF2B5EF4-FFF2-40B4-BE49-F238E27FC236}">
                <a16:creationId xmlns:a16="http://schemas.microsoft.com/office/drawing/2014/main" id="{6457201E-9DAE-41FA-A3D5-E845A60E44BE}"/>
              </a:ext>
            </a:extLst>
          </p:cNvPr>
          <p:cNvSpPr>
            <a:spLocks noEditPoints="1"/>
          </p:cNvSpPr>
          <p:nvPr userDrawn="1"/>
        </p:nvSpPr>
        <p:spPr bwMode="black">
          <a:xfrm>
            <a:off x="593725" y="2865438"/>
            <a:ext cx="3040063" cy="1547813"/>
          </a:xfrm>
          <a:custGeom>
            <a:avLst/>
            <a:gdLst>
              <a:gd name="T0" fmla="*/ 882 w 1710"/>
              <a:gd name="T1" fmla="*/ 598 h 862"/>
              <a:gd name="T2" fmla="*/ 1008 w 1710"/>
              <a:gd name="T3" fmla="*/ 652 h 862"/>
              <a:gd name="T4" fmla="*/ 991 w 1710"/>
              <a:gd name="T5" fmla="*/ 711 h 862"/>
              <a:gd name="T6" fmla="*/ 845 w 1710"/>
              <a:gd name="T7" fmla="*/ 579 h 862"/>
              <a:gd name="T8" fmla="*/ 697 w 1710"/>
              <a:gd name="T9" fmla="*/ 504 h 862"/>
              <a:gd name="T10" fmla="*/ 697 w 1710"/>
              <a:gd name="T11" fmla="*/ 709 h 862"/>
              <a:gd name="T12" fmla="*/ 752 w 1710"/>
              <a:gd name="T13" fmla="*/ 722 h 862"/>
              <a:gd name="T14" fmla="*/ 745 w 1710"/>
              <a:gd name="T15" fmla="*/ 553 h 862"/>
              <a:gd name="T16" fmla="*/ 574 w 1710"/>
              <a:gd name="T17" fmla="*/ 482 h 862"/>
              <a:gd name="T18" fmla="*/ 623 w 1710"/>
              <a:gd name="T19" fmla="*/ 462 h 862"/>
              <a:gd name="T20" fmla="*/ 626 w 1710"/>
              <a:gd name="T21" fmla="*/ 553 h 862"/>
              <a:gd name="T22" fmla="*/ 394 w 1710"/>
              <a:gd name="T23" fmla="*/ 588 h 862"/>
              <a:gd name="T24" fmla="*/ 393 w 1710"/>
              <a:gd name="T25" fmla="*/ 763 h 862"/>
              <a:gd name="T26" fmla="*/ 485 w 1710"/>
              <a:gd name="T27" fmla="*/ 763 h 862"/>
              <a:gd name="T28" fmla="*/ 249 w 1710"/>
              <a:gd name="T29" fmla="*/ 639 h 862"/>
              <a:gd name="T30" fmla="*/ 140 w 1710"/>
              <a:gd name="T31" fmla="*/ 662 h 862"/>
              <a:gd name="T32" fmla="*/ 249 w 1710"/>
              <a:gd name="T33" fmla="*/ 639 h 862"/>
              <a:gd name="T34" fmla="*/ 179 w 1710"/>
              <a:gd name="T35" fmla="*/ 862 h 862"/>
              <a:gd name="T36" fmla="*/ 248 w 1710"/>
              <a:gd name="T37" fmla="*/ 727 h 862"/>
              <a:gd name="T38" fmla="*/ 116 w 1710"/>
              <a:gd name="T39" fmla="*/ 579 h 862"/>
              <a:gd name="T40" fmla="*/ 0 w 1710"/>
              <a:gd name="T41" fmla="*/ 763 h 862"/>
              <a:gd name="T42" fmla="*/ 0 w 1710"/>
              <a:gd name="T43" fmla="*/ 763 h 862"/>
              <a:gd name="T44" fmla="*/ 1660 w 1710"/>
              <a:gd name="T45" fmla="*/ 43 h 862"/>
              <a:gd name="T46" fmla="*/ 1530 w 1710"/>
              <a:gd name="T47" fmla="*/ 105 h 862"/>
              <a:gd name="T48" fmla="*/ 1559 w 1710"/>
              <a:gd name="T49" fmla="*/ 0 h 862"/>
              <a:gd name="T50" fmla="*/ 1447 w 1710"/>
              <a:gd name="T51" fmla="*/ 142 h 862"/>
              <a:gd name="T52" fmla="*/ 1577 w 1710"/>
              <a:gd name="T53" fmla="*/ 142 h 862"/>
              <a:gd name="T54" fmla="*/ 1710 w 1710"/>
              <a:gd name="T55" fmla="*/ 312 h 862"/>
              <a:gd name="T56" fmla="*/ 1660 w 1710"/>
              <a:gd name="T57" fmla="*/ 142 h 862"/>
              <a:gd name="T58" fmla="*/ 1325 w 1710"/>
              <a:gd name="T59" fmla="*/ 138 h 862"/>
              <a:gd name="T60" fmla="*/ 1368 w 1710"/>
              <a:gd name="T61" fmla="*/ 263 h 862"/>
              <a:gd name="T62" fmla="*/ 1402 w 1710"/>
              <a:gd name="T63" fmla="*/ 289 h 862"/>
              <a:gd name="T64" fmla="*/ 1327 w 1710"/>
              <a:gd name="T65" fmla="*/ 100 h 862"/>
              <a:gd name="T66" fmla="*/ 1129 w 1710"/>
              <a:gd name="T67" fmla="*/ 193 h 862"/>
              <a:gd name="T68" fmla="*/ 1089 w 1710"/>
              <a:gd name="T69" fmla="*/ 150 h 862"/>
              <a:gd name="T70" fmla="*/ 1177 w 1710"/>
              <a:gd name="T71" fmla="*/ 109 h 862"/>
              <a:gd name="T72" fmla="*/ 1039 w 1710"/>
              <a:gd name="T73" fmla="*/ 162 h 862"/>
              <a:gd name="T74" fmla="*/ 1112 w 1710"/>
              <a:gd name="T75" fmla="*/ 231 h 862"/>
              <a:gd name="T76" fmla="*/ 1039 w 1710"/>
              <a:gd name="T77" fmla="*/ 264 h 862"/>
              <a:gd name="T78" fmla="*/ 1181 w 1710"/>
              <a:gd name="T79" fmla="*/ 285 h 862"/>
              <a:gd name="T80" fmla="*/ 840 w 1710"/>
              <a:gd name="T81" fmla="*/ 211 h 862"/>
              <a:gd name="T82" fmla="*/ 943 w 1710"/>
              <a:gd name="T83" fmla="*/ 157 h 862"/>
              <a:gd name="T84" fmla="*/ 820 w 1710"/>
              <a:gd name="T85" fmla="*/ 290 h 862"/>
              <a:gd name="T86" fmla="*/ 1007 w 1710"/>
              <a:gd name="T87" fmla="*/ 209 h 862"/>
              <a:gd name="T88" fmla="*/ 701 w 1710"/>
              <a:gd name="T89" fmla="*/ 214 h 862"/>
              <a:gd name="T90" fmla="*/ 755 w 1710"/>
              <a:gd name="T91" fmla="*/ 101 h 862"/>
              <a:gd name="T92" fmla="*/ 653 w 1710"/>
              <a:gd name="T93" fmla="*/ 105 h 862"/>
              <a:gd name="T94" fmla="*/ 610 w 1710"/>
              <a:gd name="T95" fmla="*/ 264 h 862"/>
              <a:gd name="T96" fmla="*/ 563 w 1710"/>
              <a:gd name="T97" fmla="*/ 138 h 862"/>
              <a:gd name="T98" fmla="*/ 446 w 1710"/>
              <a:gd name="T99" fmla="*/ 215 h 862"/>
              <a:gd name="T100" fmla="*/ 386 w 1710"/>
              <a:gd name="T101" fmla="*/ 61 h 862"/>
              <a:gd name="T102" fmla="*/ 386 w 1710"/>
              <a:gd name="T103" fmla="*/ 7 h 862"/>
              <a:gd name="T104" fmla="*/ 362 w 1710"/>
              <a:gd name="T105" fmla="*/ 315 h 862"/>
              <a:gd name="T106" fmla="*/ 362 w 1710"/>
              <a:gd name="T107" fmla="*/ 315 h 862"/>
              <a:gd name="T108" fmla="*/ 267 w 1710"/>
              <a:gd name="T109" fmla="*/ 315 h 862"/>
              <a:gd name="T110" fmla="*/ 173 w 1710"/>
              <a:gd name="T111" fmla="*/ 315 h 862"/>
              <a:gd name="T112" fmla="*/ 45 w 1710"/>
              <a:gd name="T113" fmla="*/ 125 h 862"/>
              <a:gd name="T114" fmla="*/ 146 w 1710"/>
              <a:gd name="T115" fmla="*/ 21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710" h="862">
                <a:moveTo>
                  <a:pt x="962" y="637"/>
                </a:moveTo>
                <a:lnTo>
                  <a:pt x="962" y="637"/>
                </a:lnTo>
                <a:cubicBezTo>
                  <a:pt x="962" y="620"/>
                  <a:pt x="957" y="607"/>
                  <a:pt x="950" y="597"/>
                </a:cubicBezTo>
                <a:cubicBezTo>
                  <a:pt x="942" y="588"/>
                  <a:pt x="931" y="583"/>
                  <a:pt x="917" y="583"/>
                </a:cubicBezTo>
                <a:cubicBezTo>
                  <a:pt x="903" y="583"/>
                  <a:pt x="891" y="588"/>
                  <a:pt x="882" y="598"/>
                </a:cubicBezTo>
                <a:cubicBezTo>
                  <a:pt x="872" y="608"/>
                  <a:pt x="867" y="621"/>
                  <a:pt x="864" y="637"/>
                </a:cubicBezTo>
                <a:lnTo>
                  <a:pt x="962" y="637"/>
                </a:lnTo>
                <a:close/>
                <a:moveTo>
                  <a:pt x="984" y="575"/>
                </a:moveTo>
                <a:lnTo>
                  <a:pt x="984" y="575"/>
                </a:lnTo>
                <a:cubicBezTo>
                  <a:pt x="1000" y="594"/>
                  <a:pt x="1008" y="620"/>
                  <a:pt x="1008" y="652"/>
                </a:cubicBezTo>
                <a:lnTo>
                  <a:pt x="1008" y="671"/>
                </a:lnTo>
                <a:lnTo>
                  <a:pt x="864" y="671"/>
                </a:lnTo>
                <a:cubicBezTo>
                  <a:pt x="865" y="690"/>
                  <a:pt x="871" y="705"/>
                  <a:pt x="882" y="715"/>
                </a:cubicBezTo>
                <a:cubicBezTo>
                  <a:pt x="894" y="726"/>
                  <a:pt x="909" y="731"/>
                  <a:pt x="929" y="731"/>
                </a:cubicBezTo>
                <a:cubicBezTo>
                  <a:pt x="952" y="731"/>
                  <a:pt x="972" y="725"/>
                  <a:pt x="991" y="711"/>
                </a:cubicBezTo>
                <a:lnTo>
                  <a:pt x="991" y="750"/>
                </a:lnTo>
                <a:cubicBezTo>
                  <a:pt x="972" y="762"/>
                  <a:pt x="947" y="768"/>
                  <a:pt x="915" y="768"/>
                </a:cubicBezTo>
                <a:cubicBezTo>
                  <a:pt x="884" y="768"/>
                  <a:pt x="860" y="758"/>
                  <a:pt x="843" y="739"/>
                </a:cubicBezTo>
                <a:cubicBezTo>
                  <a:pt x="825" y="720"/>
                  <a:pt x="816" y="693"/>
                  <a:pt x="816" y="658"/>
                </a:cubicBezTo>
                <a:cubicBezTo>
                  <a:pt x="816" y="626"/>
                  <a:pt x="826" y="599"/>
                  <a:pt x="845" y="579"/>
                </a:cubicBezTo>
                <a:cubicBezTo>
                  <a:pt x="865" y="558"/>
                  <a:pt x="889" y="548"/>
                  <a:pt x="917" y="548"/>
                </a:cubicBezTo>
                <a:cubicBezTo>
                  <a:pt x="946" y="548"/>
                  <a:pt x="968" y="557"/>
                  <a:pt x="984" y="575"/>
                </a:cubicBezTo>
                <a:close/>
                <a:moveTo>
                  <a:pt x="745" y="491"/>
                </a:moveTo>
                <a:lnTo>
                  <a:pt x="745" y="491"/>
                </a:lnTo>
                <a:lnTo>
                  <a:pt x="697" y="504"/>
                </a:lnTo>
                <a:lnTo>
                  <a:pt x="697" y="553"/>
                </a:lnTo>
                <a:lnTo>
                  <a:pt x="662" y="553"/>
                </a:lnTo>
                <a:lnTo>
                  <a:pt x="662" y="590"/>
                </a:lnTo>
                <a:lnTo>
                  <a:pt x="697" y="590"/>
                </a:lnTo>
                <a:lnTo>
                  <a:pt x="697" y="709"/>
                </a:lnTo>
                <a:cubicBezTo>
                  <a:pt x="697" y="748"/>
                  <a:pt x="718" y="767"/>
                  <a:pt x="758" y="767"/>
                </a:cubicBezTo>
                <a:cubicBezTo>
                  <a:pt x="774" y="767"/>
                  <a:pt x="786" y="765"/>
                  <a:pt x="795" y="760"/>
                </a:cubicBezTo>
                <a:lnTo>
                  <a:pt x="795" y="723"/>
                </a:lnTo>
                <a:cubicBezTo>
                  <a:pt x="789" y="727"/>
                  <a:pt x="782" y="730"/>
                  <a:pt x="774" y="730"/>
                </a:cubicBezTo>
                <a:cubicBezTo>
                  <a:pt x="764" y="730"/>
                  <a:pt x="756" y="727"/>
                  <a:pt x="752" y="722"/>
                </a:cubicBezTo>
                <a:cubicBezTo>
                  <a:pt x="747" y="716"/>
                  <a:pt x="745" y="707"/>
                  <a:pt x="745" y="695"/>
                </a:cubicBezTo>
                <a:lnTo>
                  <a:pt x="745" y="590"/>
                </a:lnTo>
                <a:lnTo>
                  <a:pt x="795" y="590"/>
                </a:lnTo>
                <a:lnTo>
                  <a:pt x="795" y="553"/>
                </a:lnTo>
                <a:lnTo>
                  <a:pt x="745" y="553"/>
                </a:lnTo>
                <a:lnTo>
                  <a:pt x="745" y="491"/>
                </a:lnTo>
                <a:close/>
                <a:moveTo>
                  <a:pt x="602" y="454"/>
                </a:moveTo>
                <a:lnTo>
                  <a:pt x="602" y="454"/>
                </a:lnTo>
                <a:cubicBezTo>
                  <a:pt x="595" y="454"/>
                  <a:pt x="588" y="457"/>
                  <a:pt x="582" y="462"/>
                </a:cubicBezTo>
                <a:cubicBezTo>
                  <a:pt x="577" y="467"/>
                  <a:pt x="574" y="474"/>
                  <a:pt x="574" y="482"/>
                </a:cubicBezTo>
                <a:cubicBezTo>
                  <a:pt x="574" y="489"/>
                  <a:pt x="577" y="496"/>
                  <a:pt x="582" y="501"/>
                </a:cubicBezTo>
                <a:cubicBezTo>
                  <a:pt x="588" y="506"/>
                  <a:pt x="595" y="509"/>
                  <a:pt x="602" y="509"/>
                </a:cubicBezTo>
                <a:cubicBezTo>
                  <a:pt x="610" y="509"/>
                  <a:pt x="617" y="506"/>
                  <a:pt x="623" y="501"/>
                </a:cubicBezTo>
                <a:cubicBezTo>
                  <a:pt x="629" y="495"/>
                  <a:pt x="631" y="489"/>
                  <a:pt x="631" y="482"/>
                </a:cubicBezTo>
                <a:cubicBezTo>
                  <a:pt x="631" y="474"/>
                  <a:pt x="629" y="467"/>
                  <a:pt x="623" y="462"/>
                </a:cubicBezTo>
                <a:cubicBezTo>
                  <a:pt x="617" y="457"/>
                  <a:pt x="610" y="454"/>
                  <a:pt x="602" y="454"/>
                </a:cubicBezTo>
                <a:close/>
                <a:moveTo>
                  <a:pt x="578" y="763"/>
                </a:moveTo>
                <a:lnTo>
                  <a:pt x="578" y="763"/>
                </a:lnTo>
                <a:lnTo>
                  <a:pt x="626" y="763"/>
                </a:lnTo>
                <a:lnTo>
                  <a:pt x="626" y="553"/>
                </a:lnTo>
                <a:lnTo>
                  <a:pt x="578" y="553"/>
                </a:lnTo>
                <a:lnTo>
                  <a:pt x="578" y="763"/>
                </a:lnTo>
                <a:close/>
                <a:moveTo>
                  <a:pt x="462" y="548"/>
                </a:moveTo>
                <a:lnTo>
                  <a:pt x="462" y="548"/>
                </a:lnTo>
                <a:cubicBezTo>
                  <a:pt x="433" y="548"/>
                  <a:pt x="410" y="561"/>
                  <a:pt x="394" y="588"/>
                </a:cubicBezTo>
                <a:lnTo>
                  <a:pt x="393" y="588"/>
                </a:lnTo>
                <a:lnTo>
                  <a:pt x="393" y="553"/>
                </a:lnTo>
                <a:lnTo>
                  <a:pt x="346" y="553"/>
                </a:lnTo>
                <a:lnTo>
                  <a:pt x="346" y="763"/>
                </a:lnTo>
                <a:lnTo>
                  <a:pt x="393" y="763"/>
                </a:lnTo>
                <a:lnTo>
                  <a:pt x="393" y="643"/>
                </a:lnTo>
                <a:cubicBezTo>
                  <a:pt x="393" y="626"/>
                  <a:pt x="398" y="613"/>
                  <a:pt x="407" y="602"/>
                </a:cubicBezTo>
                <a:cubicBezTo>
                  <a:pt x="417" y="591"/>
                  <a:pt x="429" y="585"/>
                  <a:pt x="443" y="585"/>
                </a:cubicBezTo>
                <a:cubicBezTo>
                  <a:pt x="471" y="585"/>
                  <a:pt x="485" y="605"/>
                  <a:pt x="485" y="644"/>
                </a:cubicBezTo>
                <a:lnTo>
                  <a:pt x="485" y="763"/>
                </a:lnTo>
                <a:lnTo>
                  <a:pt x="533" y="763"/>
                </a:lnTo>
                <a:lnTo>
                  <a:pt x="533" y="634"/>
                </a:lnTo>
                <a:cubicBezTo>
                  <a:pt x="533" y="606"/>
                  <a:pt x="527" y="585"/>
                  <a:pt x="514" y="570"/>
                </a:cubicBezTo>
                <a:cubicBezTo>
                  <a:pt x="502" y="555"/>
                  <a:pt x="485" y="548"/>
                  <a:pt x="462" y="548"/>
                </a:cubicBezTo>
                <a:close/>
                <a:moveTo>
                  <a:pt x="249" y="639"/>
                </a:moveTo>
                <a:lnTo>
                  <a:pt x="249" y="639"/>
                </a:lnTo>
                <a:cubicBezTo>
                  <a:pt x="249" y="624"/>
                  <a:pt x="244" y="612"/>
                  <a:pt x="234" y="601"/>
                </a:cubicBezTo>
                <a:cubicBezTo>
                  <a:pt x="224" y="591"/>
                  <a:pt x="212" y="586"/>
                  <a:pt x="197" y="586"/>
                </a:cubicBezTo>
                <a:cubicBezTo>
                  <a:pt x="179" y="586"/>
                  <a:pt x="165" y="592"/>
                  <a:pt x="155" y="606"/>
                </a:cubicBezTo>
                <a:cubicBezTo>
                  <a:pt x="145" y="619"/>
                  <a:pt x="140" y="638"/>
                  <a:pt x="140" y="662"/>
                </a:cubicBezTo>
                <a:cubicBezTo>
                  <a:pt x="140" y="682"/>
                  <a:pt x="145" y="699"/>
                  <a:pt x="154" y="711"/>
                </a:cubicBezTo>
                <a:cubicBezTo>
                  <a:pt x="164" y="723"/>
                  <a:pt x="177" y="730"/>
                  <a:pt x="193" y="730"/>
                </a:cubicBezTo>
                <a:cubicBezTo>
                  <a:pt x="210" y="730"/>
                  <a:pt x="223" y="724"/>
                  <a:pt x="233" y="712"/>
                </a:cubicBezTo>
                <a:cubicBezTo>
                  <a:pt x="243" y="700"/>
                  <a:pt x="249" y="685"/>
                  <a:pt x="249" y="666"/>
                </a:cubicBezTo>
                <a:lnTo>
                  <a:pt x="249" y="639"/>
                </a:lnTo>
                <a:close/>
                <a:moveTo>
                  <a:pt x="248" y="553"/>
                </a:moveTo>
                <a:lnTo>
                  <a:pt x="248" y="553"/>
                </a:lnTo>
                <a:lnTo>
                  <a:pt x="296" y="553"/>
                </a:lnTo>
                <a:lnTo>
                  <a:pt x="296" y="746"/>
                </a:lnTo>
                <a:cubicBezTo>
                  <a:pt x="296" y="823"/>
                  <a:pt x="257" y="862"/>
                  <a:pt x="179" y="862"/>
                </a:cubicBezTo>
                <a:cubicBezTo>
                  <a:pt x="152" y="862"/>
                  <a:pt x="128" y="857"/>
                  <a:pt x="108" y="848"/>
                </a:cubicBezTo>
                <a:lnTo>
                  <a:pt x="108" y="804"/>
                </a:lnTo>
                <a:cubicBezTo>
                  <a:pt x="131" y="817"/>
                  <a:pt x="153" y="824"/>
                  <a:pt x="173" y="824"/>
                </a:cubicBezTo>
                <a:cubicBezTo>
                  <a:pt x="223" y="824"/>
                  <a:pt x="248" y="799"/>
                  <a:pt x="248" y="750"/>
                </a:cubicBezTo>
                <a:lnTo>
                  <a:pt x="248" y="727"/>
                </a:lnTo>
                <a:lnTo>
                  <a:pt x="247" y="727"/>
                </a:lnTo>
                <a:cubicBezTo>
                  <a:pt x="232" y="754"/>
                  <a:pt x="208" y="768"/>
                  <a:pt x="176" y="768"/>
                </a:cubicBezTo>
                <a:cubicBezTo>
                  <a:pt x="151" y="768"/>
                  <a:pt x="130" y="758"/>
                  <a:pt x="115" y="740"/>
                </a:cubicBezTo>
                <a:cubicBezTo>
                  <a:pt x="99" y="721"/>
                  <a:pt x="91" y="696"/>
                  <a:pt x="91" y="664"/>
                </a:cubicBezTo>
                <a:cubicBezTo>
                  <a:pt x="91" y="629"/>
                  <a:pt x="99" y="600"/>
                  <a:pt x="116" y="579"/>
                </a:cubicBezTo>
                <a:cubicBezTo>
                  <a:pt x="133" y="558"/>
                  <a:pt x="156" y="548"/>
                  <a:pt x="186" y="548"/>
                </a:cubicBezTo>
                <a:cubicBezTo>
                  <a:pt x="213" y="548"/>
                  <a:pt x="234" y="559"/>
                  <a:pt x="247" y="582"/>
                </a:cubicBezTo>
                <a:lnTo>
                  <a:pt x="248" y="582"/>
                </a:lnTo>
                <a:lnTo>
                  <a:pt x="248" y="553"/>
                </a:lnTo>
                <a:close/>
                <a:moveTo>
                  <a:pt x="0" y="763"/>
                </a:moveTo>
                <a:lnTo>
                  <a:pt x="0" y="763"/>
                </a:lnTo>
                <a:lnTo>
                  <a:pt x="50" y="763"/>
                </a:lnTo>
                <a:lnTo>
                  <a:pt x="50" y="469"/>
                </a:lnTo>
                <a:lnTo>
                  <a:pt x="0" y="469"/>
                </a:lnTo>
                <a:lnTo>
                  <a:pt x="0" y="763"/>
                </a:lnTo>
                <a:close/>
                <a:moveTo>
                  <a:pt x="1710" y="142"/>
                </a:moveTo>
                <a:lnTo>
                  <a:pt x="1710" y="142"/>
                </a:lnTo>
                <a:lnTo>
                  <a:pt x="1710" y="105"/>
                </a:lnTo>
                <a:lnTo>
                  <a:pt x="1660" y="105"/>
                </a:lnTo>
                <a:lnTo>
                  <a:pt x="1660" y="43"/>
                </a:lnTo>
                <a:lnTo>
                  <a:pt x="1613" y="56"/>
                </a:lnTo>
                <a:lnTo>
                  <a:pt x="1613" y="105"/>
                </a:lnTo>
                <a:lnTo>
                  <a:pt x="1579" y="105"/>
                </a:lnTo>
                <a:lnTo>
                  <a:pt x="1577" y="105"/>
                </a:lnTo>
                <a:lnTo>
                  <a:pt x="1530" y="105"/>
                </a:lnTo>
                <a:lnTo>
                  <a:pt x="1530" y="76"/>
                </a:lnTo>
                <a:cubicBezTo>
                  <a:pt x="1530" y="50"/>
                  <a:pt x="1542" y="37"/>
                  <a:pt x="1565" y="37"/>
                </a:cubicBezTo>
                <a:cubicBezTo>
                  <a:pt x="1573" y="37"/>
                  <a:pt x="1580" y="39"/>
                  <a:pt x="1587" y="43"/>
                </a:cubicBezTo>
                <a:lnTo>
                  <a:pt x="1587" y="4"/>
                </a:lnTo>
                <a:cubicBezTo>
                  <a:pt x="1580" y="1"/>
                  <a:pt x="1570" y="0"/>
                  <a:pt x="1559" y="0"/>
                </a:cubicBezTo>
                <a:cubicBezTo>
                  <a:pt x="1537" y="0"/>
                  <a:pt x="1519" y="6"/>
                  <a:pt x="1504" y="18"/>
                </a:cubicBezTo>
                <a:cubicBezTo>
                  <a:pt x="1490" y="31"/>
                  <a:pt x="1483" y="48"/>
                  <a:pt x="1483" y="71"/>
                </a:cubicBezTo>
                <a:lnTo>
                  <a:pt x="1483" y="105"/>
                </a:lnTo>
                <a:lnTo>
                  <a:pt x="1447" y="105"/>
                </a:lnTo>
                <a:lnTo>
                  <a:pt x="1447" y="142"/>
                </a:lnTo>
                <a:lnTo>
                  <a:pt x="1483" y="142"/>
                </a:lnTo>
                <a:lnTo>
                  <a:pt x="1483" y="315"/>
                </a:lnTo>
                <a:lnTo>
                  <a:pt x="1530" y="315"/>
                </a:lnTo>
                <a:lnTo>
                  <a:pt x="1530" y="142"/>
                </a:lnTo>
                <a:lnTo>
                  <a:pt x="1577" y="142"/>
                </a:lnTo>
                <a:lnTo>
                  <a:pt x="1579" y="142"/>
                </a:lnTo>
                <a:lnTo>
                  <a:pt x="1613" y="142"/>
                </a:lnTo>
                <a:lnTo>
                  <a:pt x="1613" y="261"/>
                </a:lnTo>
                <a:cubicBezTo>
                  <a:pt x="1613" y="300"/>
                  <a:pt x="1633" y="319"/>
                  <a:pt x="1674" y="319"/>
                </a:cubicBezTo>
                <a:cubicBezTo>
                  <a:pt x="1689" y="319"/>
                  <a:pt x="1701" y="317"/>
                  <a:pt x="1710" y="312"/>
                </a:cubicBezTo>
                <a:lnTo>
                  <a:pt x="1710" y="275"/>
                </a:lnTo>
                <a:cubicBezTo>
                  <a:pt x="1705" y="279"/>
                  <a:pt x="1698" y="282"/>
                  <a:pt x="1689" y="282"/>
                </a:cubicBezTo>
                <a:cubicBezTo>
                  <a:pt x="1679" y="282"/>
                  <a:pt x="1671" y="279"/>
                  <a:pt x="1667" y="274"/>
                </a:cubicBezTo>
                <a:cubicBezTo>
                  <a:pt x="1662" y="268"/>
                  <a:pt x="1660" y="259"/>
                  <a:pt x="1660" y="247"/>
                </a:cubicBezTo>
                <a:lnTo>
                  <a:pt x="1660" y="142"/>
                </a:lnTo>
                <a:lnTo>
                  <a:pt x="1710" y="142"/>
                </a:lnTo>
                <a:close/>
                <a:moveTo>
                  <a:pt x="1383" y="210"/>
                </a:moveTo>
                <a:lnTo>
                  <a:pt x="1383" y="210"/>
                </a:lnTo>
                <a:cubicBezTo>
                  <a:pt x="1383" y="187"/>
                  <a:pt x="1378" y="169"/>
                  <a:pt x="1368" y="157"/>
                </a:cubicBezTo>
                <a:cubicBezTo>
                  <a:pt x="1358" y="144"/>
                  <a:pt x="1343" y="138"/>
                  <a:pt x="1325" y="138"/>
                </a:cubicBezTo>
                <a:cubicBezTo>
                  <a:pt x="1306" y="138"/>
                  <a:pt x="1291" y="144"/>
                  <a:pt x="1281" y="157"/>
                </a:cubicBezTo>
                <a:cubicBezTo>
                  <a:pt x="1270" y="170"/>
                  <a:pt x="1264" y="188"/>
                  <a:pt x="1264" y="211"/>
                </a:cubicBezTo>
                <a:cubicBezTo>
                  <a:pt x="1264" y="233"/>
                  <a:pt x="1270" y="250"/>
                  <a:pt x="1281" y="263"/>
                </a:cubicBezTo>
                <a:cubicBezTo>
                  <a:pt x="1292" y="276"/>
                  <a:pt x="1306" y="282"/>
                  <a:pt x="1325" y="282"/>
                </a:cubicBezTo>
                <a:cubicBezTo>
                  <a:pt x="1343" y="282"/>
                  <a:pt x="1358" y="276"/>
                  <a:pt x="1368" y="263"/>
                </a:cubicBezTo>
                <a:cubicBezTo>
                  <a:pt x="1378" y="251"/>
                  <a:pt x="1383" y="233"/>
                  <a:pt x="1383" y="210"/>
                </a:cubicBezTo>
                <a:close/>
                <a:moveTo>
                  <a:pt x="1404" y="129"/>
                </a:moveTo>
                <a:lnTo>
                  <a:pt x="1404" y="129"/>
                </a:lnTo>
                <a:cubicBezTo>
                  <a:pt x="1423" y="148"/>
                  <a:pt x="1432" y="175"/>
                  <a:pt x="1432" y="209"/>
                </a:cubicBezTo>
                <a:cubicBezTo>
                  <a:pt x="1432" y="242"/>
                  <a:pt x="1422" y="269"/>
                  <a:pt x="1402" y="289"/>
                </a:cubicBezTo>
                <a:cubicBezTo>
                  <a:pt x="1382" y="310"/>
                  <a:pt x="1356" y="320"/>
                  <a:pt x="1322" y="320"/>
                </a:cubicBezTo>
                <a:cubicBezTo>
                  <a:pt x="1290" y="320"/>
                  <a:pt x="1264" y="310"/>
                  <a:pt x="1245" y="290"/>
                </a:cubicBezTo>
                <a:cubicBezTo>
                  <a:pt x="1225" y="271"/>
                  <a:pt x="1216" y="245"/>
                  <a:pt x="1216" y="212"/>
                </a:cubicBezTo>
                <a:cubicBezTo>
                  <a:pt x="1216" y="177"/>
                  <a:pt x="1226" y="149"/>
                  <a:pt x="1246" y="129"/>
                </a:cubicBezTo>
                <a:cubicBezTo>
                  <a:pt x="1266" y="110"/>
                  <a:pt x="1293" y="100"/>
                  <a:pt x="1327" y="100"/>
                </a:cubicBezTo>
                <a:cubicBezTo>
                  <a:pt x="1360" y="100"/>
                  <a:pt x="1386" y="109"/>
                  <a:pt x="1404" y="129"/>
                </a:cubicBezTo>
                <a:close/>
                <a:moveTo>
                  <a:pt x="1172" y="217"/>
                </a:moveTo>
                <a:lnTo>
                  <a:pt x="1172" y="217"/>
                </a:lnTo>
                <a:cubicBezTo>
                  <a:pt x="1167" y="212"/>
                  <a:pt x="1161" y="208"/>
                  <a:pt x="1154" y="204"/>
                </a:cubicBezTo>
                <a:cubicBezTo>
                  <a:pt x="1147" y="200"/>
                  <a:pt x="1139" y="197"/>
                  <a:pt x="1129" y="193"/>
                </a:cubicBezTo>
                <a:cubicBezTo>
                  <a:pt x="1123" y="191"/>
                  <a:pt x="1117" y="188"/>
                  <a:pt x="1111" y="186"/>
                </a:cubicBezTo>
                <a:cubicBezTo>
                  <a:pt x="1106" y="184"/>
                  <a:pt x="1102" y="182"/>
                  <a:pt x="1098" y="180"/>
                </a:cubicBezTo>
                <a:cubicBezTo>
                  <a:pt x="1094" y="177"/>
                  <a:pt x="1091" y="175"/>
                  <a:pt x="1089" y="172"/>
                </a:cubicBezTo>
                <a:cubicBezTo>
                  <a:pt x="1087" y="168"/>
                  <a:pt x="1086" y="165"/>
                  <a:pt x="1086" y="160"/>
                </a:cubicBezTo>
                <a:cubicBezTo>
                  <a:pt x="1086" y="156"/>
                  <a:pt x="1087" y="153"/>
                  <a:pt x="1089" y="150"/>
                </a:cubicBezTo>
                <a:cubicBezTo>
                  <a:pt x="1091" y="147"/>
                  <a:pt x="1094" y="144"/>
                  <a:pt x="1097" y="142"/>
                </a:cubicBezTo>
                <a:cubicBezTo>
                  <a:pt x="1101" y="140"/>
                  <a:pt x="1105" y="138"/>
                  <a:pt x="1110" y="137"/>
                </a:cubicBezTo>
                <a:cubicBezTo>
                  <a:pt x="1115" y="136"/>
                  <a:pt x="1120" y="135"/>
                  <a:pt x="1126" y="135"/>
                </a:cubicBezTo>
                <a:cubicBezTo>
                  <a:pt x="1145" y="135"/>
                  <a:pt x="1162" y="140"/>
                  <a:pt x="1177" y="150"/>
                </a:cubicBezTo>
                <a:lnTo>
                  <a:pt x="1177" y="109"/>
                </a:lnTo>
                <a:cubicBezTo>
                  <a:pt x="1162" y="103"/>
                  <a:pt x="1144" y="100"/>
                  <a:pt x="1125" y="100"/>
                </a:cubicBezTo>
                <a:cubicBezTo>
                  <a:pt x="1114" y="100"/>
                  <a:pt x="1103" y="101"/>
                  <a:pt x="1093" y="104"/>
                </a:cubicBezTo>
                <a:cubicBezTo>
                  <a:pt x="1083" y="106"/>
                  <a:pt x="1074" y="110"/>
                  <a:pt x="1065" y="116"/>
                </a:cubicBezTo>
                <a:cubicBezTo>
                  <a:pt x="1057" y="121"/>
                  <a:pt x="1051" y="127"/>
                  <a:pt x="1046" y="135"/>
                </a:cubicBezTo>
                <a:cubicBezTo>
                  <a:pt x="1041" y="143"/>
                  <a:pt x="1039" y="152"/>
                  <a:pt x="1039" y="162"/>
                </a:cubicBezTo>
                <a:cubicBezTo>
                  <a:pt x="1039" y="170"/>
                  <a:pt x="1040" y="177"/>
                  <a:pt x="1043" y="183"/>
                </a:cubicBezTo>
                <a:cubicBezTo>
                  <a:pt x="1045" y="190"/>
                  <a:pt x="1048" y="195"/>
                  <a:pt x="1053" y="200"/>
                </a:cubicBezTo>
                <a:cubicBezTo>
                  <a:pt x="1057" y="205"/>
                  <a:pt x="1063" y="209"/>
                  <a:pt x="1070" y="213"/>
                </a:cubicBezTo>
                <a:cubicBezTo>
                  <a:pt x="1077" y="217"/>
                  <a:pt x="1085" y="220"/>
                  <a:pt x="1093" y="224"/>
                </a:cubicBezTo>
                <a:cubicBezTo>
                  <a:pt x="1100" y="226"/>
                  <a:pt x="1107" y="229"/>
                  <a:pt x="1112" y="231"/>
                </a:cubicBezTo>
                <a:cubicBezTo>
                  <a:pt x="1118" y="233"/>
                  <a:pt x="1123" y="235"/>
                  <a:pt x="1127" y="238"/>
                </a:cubicBezTo>
                <a:cubicBezTo>
                  <a:pt x="1131" y="240"/>
                  <a:pt x="1135" y="243"/>
                  <a:pt x="1137" y="247"/>
                </a:cubicBezTo>
                <a:cubicBezTo>
                  <a:pt x="1140" y="250"/>
                  <a:pt x="1141" y="254"/>
                  <a:pt x="1141" y="259"/>
                </a:cubicBezTo>
                <a:cubicBezTo>
                  <a:pt x="1141" y="276"/>
                  <a:pt x="1126" y="284"/>
                  <a:pt x="1098" y="284"/>
                </a:cubicBezTo>
                <a:cubicBezTo>
                  <a:pt x="1076" y="284"/>
                  <a:pt x="1057" y="278"/>
                  <a:pt x="1039" y="264"/>
                </a:cubicBezTo>
                <a:lnTo>
                  <a:pt x="1039" y="308"/>
                </a:lnTo>
                <a:cubicBezTo>
                  <a:pt x="1056" y="316"/>
                  <a:pt x="1076" y="320"/>
                  <a:pt x="1099" y="320"/>
                </a:cubicBezTo>
                <a:cubicBezTo>
                  <a:pt x="1110" y="320"/>
                  <a:pt x="1122" y="318"/>
                  <a:pt x="1132" y="316"/>
                </a:cubicBezTo>
                <a:cubicBezTo>
                  <a:pt x="1143" y="313"/>
                  <a:pt x="1153" y="309"/>
                  <a:pt x="1161" y="304"/>
                </a:cubicBezTo>
                <a:cubicBezTo>
                  <a:pt x="1169" y="299"/>
                  <a:pt x="1176" y="292"/>
                  <a:pt x="1181" y="285"/>
                </a:cubicBezTo>
                <a:cubicBezTo>
                  <a:pt x="1185" y="277"/>
                  <a:pt x="1188" y="267"/>
                  <a:pt x="1188" y="257"/>
                </a:cubicBezTo>
                <a:cubicBezTo>
                  <a:pt x="1188" y="248"/>
                  <a:pt x="1187" y="240"/>
                  <a:pt x="1184" y="234"/>
                </a:cubicBezTo>
                <a:cubicBezTo>
                  <a:pt x="1181" y="228"/>
                  <a:pt x="1177" y="222"/>
                  <a:pt x="1172" y="217"/>
                </a:cubicBezTo>
                <a:close/>
                <a:moveTo>
                  <a:pt x="840" y="211"/>
                </a:moveTo>
                <a:lnTo>
                  <a:pt x="840" y="211"/>
                </a:lnTo>
                <a:cubicBezTo>
                  <a:pt x="840" y="233"/>
                  <a:pt x="845" y="250"/>
                  <a:pt x="856" y="263"/>
                </a:cubicBezTo>
                <a:cubicBezTo>
                  <a:pt x="867" y="276"/>
                  <a:pt x="882" y="282"/>
                  <a:pt x="900" y="282"/>
                </a:cubicBezTo>
                <a:cubicBezTo>
                  <a:pt x="919" y="282"/>
                  <a:pt x="933" y="276"/>
                  <a:pt x="943" y="263"/>
                </a:cubicBezTo>
                <a:cubicBezTo>
                  <a:pt x="954" y="251"/>
                  <a:pt x="959" y="233"/>
                  <a:pt x="959" y="210"/>
                </a:cubicBezTo>
                <a:cubicBezTo>
                  <a:pt x="959" y="187"/>
                  <a:pt x="954" y="169"/>
                  <a:pt x="943" y="157"/>
                </a:cubicBezTo>
                <a:cubicBezTo>
                  <a:pt x="933" y="144"/>
                  <a:pt x="919" y="138"/>
                  <a:pt x="900" y="138"/>
                </a:cubicBezTo>
                <a:cubicBezTo>
                  <a:pt x="882" y="138"/>
                  <a:pt x="867" y="144"/>
                  <a:pt x="856" y="157"/>
                </a:cubicBezTo>
                <a:cubicBezTo>
                  <a:pt x="845" y="170"/>
                  <a:pt x="840" y="188"/>
                  <a:pt x="840" y="211"/>
                </a:cubicBezTo>
                <a:close/>
                <a:moveTo>
                  <a:pt x="820" y="290"/>
                </a:moveTo>
                <a:lnTo>
                  <a:pt x="820" y="290"/>
                </a:lnTo>
                <a:cubicBezTo>
                  <a:pt x="801" y="271"/>
                  <a:pt x="791" y="245"/>
                  <a:pt x="791" y="212"/>
                </a:cubicBezTo>
                <a:cubicBezTo>
                  <a:pt x="791" y="177"/>
                  <a:pt x="801" y="149"/>
                  <a:pt x="822" y="129"/>
                </a:cubicBezTo>
                <a:cubicBezTo>
                  <a:pt x="842" y="110"/>
                  <a:pt x="869" y="100"/>
                  <a:pt x="903" y="100"/>
                </a:cubicBezTo>
                <a:cubicBezTo>
                  <a:pt x="936" y="100"/>
                  <a:pt x="962" y="109"/>
                  <a:pt x="980" y="129"/>
                </a:cubicBezTo>
                <a:cubicBezTo>
                  <a:pt x="998" y="148"/>
                  <a:pt x="1007" y="175"/>
                  <a:pt x="1007" y="209"/>
                </a:cubicBezTo>
                <a:cubicBezTo>
                  <a:pt x="1007" y="242"/>
                  <a:pt x="997" y="269"/>
                  <a:pt x="978" y="289"/>
                </a:cubicBezTo>
                <a:cubicBezTo>
                  <a:pt x="958" y="310"/>
                  <a:pt x="931" y="320"/>
                  <a:pt x="898" y="320"/>
                </a:cubicBezTo>
                <a:cubicBezTo>
                  <a:pt x="866" y="320"/>
                  <a:pt x="840" y="310"/>
                  <a:pt x="820" y="290"/>
                </a:cubicBezTo>
                <a:close/>
                <a:moveTo>
                  <a:pt x="701" y="214"/>
                </a:moveTo>
                <a:lnTo>
                  <a:pt x="701" y="214"/>
                </a:lnTo>
                <a:cubicBezTo>
                  <a:pt x="701" y="192"/>
                  <a:pt x="706" y="175"/>
                  <a:pt x="715" y="162"/>
                </a:cubicBezTo>
                <a:cubicBezTo>
                  <a:pt x="724" y="150"/>
                  <a:pt x="736" y="143"/>
                  <a:pt x="750" y="143"/>
                </a:cubicBezTo>
                <a:cubicBezTo>
                  <a:pt x="761" y="143"/>
                  <a:pt x="769" y="145"/>
                  <a:pt x="775" y="150"/>
                </a:cubicBezTo>
                <a:lnTo>
                  <a:pt x="775" y="105"/>
                </a:lnTo>
                <a:cubicBezTo>
                  <a:pt x="771" y="102"/>
                  <a:pt x="764" y="101"/>
                  <a:pt x="755" y="101"/>
                </a:cubicBezTo>
                <a:cubicBezTo>
                  <a:pt x="743" y="101"/>
                  <a:pt x="733" y="105"/>
                  <a:pt x="723" y="113"/>
                </a:cubicBezTo>
                <a:cubicBezTo>
                  <a:pt x="713" y="122"/>
                  <a:pt x="706" y="133"/>
                  <a:pt x="702" y="148"/>
                </a:cubicBezTo>
                <a:lnTo>
                  <a:pt x="701" y="148"/>
                </a:lnTo>
                <a:lnTo>
                  <a:pt x="701" y="105"/>
                </a:lnTo>
                <a:lnTo>
                  <a:pt x="653" y="105"/>
                </a:lnTo>
                <a:lnTo>
                  <a:pt x="653" y="315"/>
                </a:lnTo>
                <a:lnTo>
                  <a:pt x="701" y="315"/>
                </a:lnTo>
                <a:lnTo>
                  <a:pt x="701" y="214"/>
                </a:lnTo>
                <a:close/>
                <a:moveTo>
                  <a:pt x="610" y="264"/>
                </a:moveTo>
                <a:lnTo>
                  <a:pt x="610" y="264"/>
                </a:lnTo>
                <a:cubicBezTo>
                  <a:pt x="595" y="276"/>
                  <a:pt x="579" y="282"/>
                  <a:pt x="561" y="282"/>
                </a:cubicBezTo>
                <a:cubicBezTo>
                  <a:pt x="541" y="282"/>
                  <a:pt x="525" y="276"/>
                  <a:pt x="513" y="263"/>
                </a:cubicBezTo>
                <a:cubicBezTo>
                  <a:pt x="501" y="250"/>
                  <a:pt x="495" y="233"/>
                  <a:pt x="495" y="212"/>
                </a:cubicBezTo>
                <a:cubicBezTo>
                  <a:pt x="495" y="189"/>
                  <a:pt x="501" y="172"/>
                  <a:pt x="514" y="158"/>
                </a:cubicBezTo>
                <a:cubicBezTo>
                  <a:pt x="527" y="144"/>
                  <a:pt x="543" y="138"/>
                  <a:pt x="563" y="138"/>
                </a:cubicBezTo>
                <a:cubicBezTo>
                  <a:pt x="580" y="138"/>
                  <a:pt x="595" y="143"/>
                  <a:pt x="610" y="154"/>
                </a:cubicBezTo>
                <a:lnTo>
                  <a:pt x="610" y="110"/>
                </a:lnTo>
                <a:cubicBezTo>
                  <a:pt x="595" y="103"/>
                  <a:pt x="579" y="100"/>
                  <a:pt x="559" y="100"/>
                </a:cubicBezTo>
                <a:cubicBezTo>
                  <a:pt x="525" y="100"/>
                  <a:pt x="497" y="110"/>
                  <a:pt x="477" y="131"/>
                </a:cubicBezTo>
                <a:cubicBezTo>
                  <a:pt x="456" y="152"/>
                  <a:pt x="446" y="180"/>
                  <a:pt x="446" y="215"/>
                </a:cubicBezTo>
                <a:cubicBezTo>
                  <a:pt x="446" y="246"/>
                  <a:pt x="456" y="271"/>
                  <a:pt x="475" y="290"/>
                </a:cubicBezTo>
                <a:cubicBezTo>
                  <a:pt x="494" y="310"/>
                  <a:pt x="519" y="320"/>
                  <a:pt x="550" y="320"/>
                </a:cubicBezTo>
                <a:cubicBezTo>
                  <a:pt x="573" y="320"/>
                  <a:pt x="593" y="315"/>
                  <a:pt x="610" y="305"/>
                </a:cubicBezTo>
                <a:lnTo>
                  <a:pt x="610" y="264"/>
                </a:lnTo>
                <a:close/>
                <a:moveTo>
                  <a:pt x="386" y="61"/>
                </a:moveTo>
                <a:lnTo>
                  <a:pt x="386" y="61"/>
                </a:lnTo>
                <a:cubicBezTo>
                  <a:pt x="394" y="61"/>
                  <a:pt x="401" y="58"/>
                  <a:pt x="407" y="53"/>
                </a:cubicBezTo>
                <a:cubicBezTo>
                  <a:pt x="412" y="47"/>
                  <a:pt x="415" y="41"/>
                  <a:pt x="415" y="34"/>
                </a:cubicBezTo>
                <a:cubicBezTo>
                  <a:pt x="415" y="26"/>
                  <a:pt x="412" y="19"/>
                  <a:pt x="407" y="14"/>
                </a:cubicBezTo>
                <a:cubicBezTo>
                  <a:pt x="401" y="9"/>
                  <a:pt x="394" y="7"/>
                  <a:pt x="386" y="7"/>
                </a:cubicBezTo>
                <a:cubicBezTo>
                  <a:pt x="378" y="7"/>
                  <a:pt x="372" y="9"/>
                  <a:pt x="366" y="14"/>
                </a:cubicBezTo>
                <a:cubicBezTo>
                  <a:pt x="360" y="19"/>
                  <a:pt x="358" y="26"/>
                  <a:pt x="358" y="34"/>
                </a:cubicBezTo>
                <a:cubicBezTo>
                  <a:pt x="358" y="41"/>
                  <a:pt x="360" y="48"/>
                  <a:pt x="366" y="53"/>
                </a:cubicBezTo>
                <a:cubicBezTo>
                  <a:pt x="372" y="58"/>
                  <a:pt x="378" y="61"/>
                  <a:pt x="386" y="61"/>
                </a:cubicBezTo>
                <a:close/>
                <a:moveTo>
                  <a:pt x="362" y="315"/>
                </a:moveTo>
                <a:lnTo>
                  <a:pt x="362" y="315"/>
                </a:lnTo>
                <a:lnTo>
                  <a:pt x="410" y="315"/>
                </a:lnTo>
                <a:lnTo>
                  <a:pt x="410" y="105"/>
                </a:lnTo>
                <a:lnTo>
                  <a:pt x="362" y="105"/>
                </a:lnTo>
                <a:lnTo>
                  <a:pt x="362" y="315"/>
                </a:lnTo>
                <a:close/>
                <a:moveTo>
                  <a:pt x="249" y="21"/>
                </a:moveTo>
                <a:lnTo>
                  <a:pt x="249" y="21"/>
                </a:lnTo>
                <a:lnTo>
                  <a:pt x="316" y="21"/>
                </a:lnTo>
                <a:lnTo>
                  <a:pt x="316" y="315"/>
                </a:lnTo>
                <a:lnTo>
                  <a:pt x="267" y="315"/>
                </a:lnTo>
                <a:lnTo>
                  <a:pt x="267" y="124"/>
                </a:lnTo>
                <a:cubicBezTo>
                  <a:pt x="267" y="109"/>
                  <a:pt x="268" y="90"/>
                  <a:pt x="270" y="67"/>
                </a:cubicBezTo>
                <a:lnTo>
                  <a:pt x="269" y="67"/>
                </a:lnTo>
                <a:cubicBezTo>
                  <a:pt x="266" y="80"/>
                  <a:pt x="264" y="89"/>
                  <a:pt x="261" y="95"/>
                </a:cubicBezTo>
                <a:lnTo>
                  <a:pt x="173" y="315"/>
                </a:lnTo>
                <a:lnTo>
                  <a:pt x="140" y="315"/>
                </a:lnTo>
                <a:lnTo>
                  <a:pt x="52" y="96"/>
                </a:lnTo>
                <a:cubicBezTo>
                  <a:pt x="49" y="90"/>
                  <a:pt x="47" y="80"/>
                  <a:pt x="44" y="67"/>
                </a:cubicBezTo>
                <a:lnTo>
                  <a:pt x="43" y="67"/>
                </a:lnTo>
                <a:cubicBezTo>
                  <a:pt x="44" y="79"/>
                  <a:pt x="45" y="98"/>
                  <a:pt x="45" y="125"/>
                </a:cubicBezTo>
                <a:lnTo>
                  <a:pt x="45" y="315"/>
                </a:lnTo>
                <a:lnTo>
                  <a:pt x="0" y="315"/>
                </a:lnTo>
                <a:lnTo>
                  <a:pt x="0" y="21"/>
                </a:lnTo>
                <a:lnTo>
                  <a:pt x="68" y="21"/>
                </a:lnTo>
                <a:lnTo>
                  <a:pt x="146" y="216"/>
                </a:lnTo>
                <a:cubicBezTo>
                  <a:pt x="152" y="231"/>
                  <a:pt x="155" y="243"/>
                  <a:pt x="157" y="250"/>
                </a:cubicBezTo>
                <a:lnTo>
                  <a:pt x="158" y="250"/>
                </a:lnTo>
                <a:cubicBezTo>
                  <a:pt x="163" y="235"/>
                  <a:pt x="167" y="223"/>
                  <a:pt x="171" y="216"/>
                </a:cubicBezTo>
                <a:lnTo>
                  <a:pt x="249" y="21"/>
                </a:lnTo>
                <a:close/>
              </a:path>
            </a:pathLst>
          </a:custGeom>
          <a:solidFill>
            <a:srgbClr val="D7312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2652360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4" orient="horz" pos="2160">
          <p15:clr>
            <a:srgbClr val="FBAE4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7" name="MS logo white - EMF" descr="Microsoft logo white text version">
            <a:extLst>
              <a:ext uri="{FF2B5EF4-FFF2-40B4-BE49-F238E27FC236}">
                <a16:creationId xmlns:a16="http://schemas.microsoft.com/office/drawing/2014/main" id="{44E1717B-1127-422B-83A0-6DB1F04DE49C}"/>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3878314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41402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41402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Picture 5" descr="Microsoft Ignite cube graphic">
            <a:extLst>
              <a:ext uri="{FF2B5EF4-FFF2-40B4-BE49-F238E27FC236}">
                <a16:creationId xmlns:a16="http://schemas.microsoft.com/office/drawing/2014/main" id="{C89205E0-1FE0-2147-A567-C941C5AA176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7" name="MS logo white - EMF" descr="Microsoft logo white text version">
            <a:extLst>
              <a:ext uri="{FF2B5EF4-FFF2-40B4-BE49-F238E27FC236}">
                <a16:creationId xmlns:a16="http://schemas.microsoft.com/office/drawing/2014/main" id="{923145A3-A9AB-4B3E-A898-5EC4C9328403}"/>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297554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guide id="5" pos="2976">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itle Slide 3">
    <p:spTree>
      <p:nvGrpSpPr>
        <p:cNvPr id="1" name=""/>
        <p:cNvGrpSpPr/>
        <p:nvPr/>
      </p:nvGrpSpPr>
      <p:grpSpPr>
        <a:xfrm>
          <a:off x="0" y="0"/>
          <a:ext cx="0" cy="0"/>
          <a:chOff x="0" y="0"/>
          <a:chExt cx="0" cy="0"/>
        </a:xfrm>
      </p:grpSpPr>
      <p:pic>
        <p:nvPicPr>
          <p:cNvPr id="14" name="MS logo white - EMF" descr="Microsoft logo white text version">
            <a:extLst>
              <a:ext uri="{FF2B5EF4-FFF2-40B4-BE49-F238E27FC236}">
                <a16:creationId xmlns:a16="http://schemas.microsoft.com/office/drawing/2014/main" id="{63E1BA19-1D9F-FC44-8A38-8C233C9CC485}"/>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15" name="Title 1">
            <a:extLst>
              <a:ext uri="{FF2B5EF4-FFF2-40B4-BE49-F238E27FC236}">
                <a16:creationId xmlns:a16="http://schemas.microsoft.com/office/drawing/2014/main" id="{9A95C66C-5C96-2344-B6A3-F56B3F7963BA}"/>
              </a:ext>
            </a:extLst>
          </p:cNvPr>
          <p:cNvSpPr>
            <a:spLocks noGrp="1"/>
          </p:cNvSpPr>
          <p:nvPr userDrawn="1">
            <p:ph type="title" hasCustomPrompt="1"/>
          </p:nvPr>
        </p:nvSpPr>
        <p:spPr>
          <a:xfrm>
            <a:off x="584200" y="2425780"/>
            <a:ext cx="41402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16" name="Text Placeholder 4">
            <a:extLst>
              <a:ext uri="{FF2B5EF4-FFF2-40B4-BE49-F238E27FC236}">
                <a16:creationId xmlns:a16="http://schemas.microsoft.com/office/drawing/2014/main" id="{CEB75608-737B-0C4E-85B1-321723083970}"/>
              </a:ext>
            </a:extLst>
          </p:cNvPr>
          <p:cNvSpPr>
            <a:spLocks noGrp="1"/>
          </p:cNvSpPr>
          <p:nvPr userDrawn="1">
            <p:ph type="body" sz="quarter" idx="12" hasCustomPrompt="1"/>
          </p:nvPr>
        </p:nvSpPr>
        <p:spPr>
          <a:xfrm>
            <a:off x="584200" y="3962400"/>
            <a:ext cx="41402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pic>
        <p:nvPicPr>
          <p:cNvPr id="6" name="Picture 5" descr="Microsoft Ignite cube graphic">
            <a:extLst>
              <a:ext uri="{FF2B5EF4-FFF2-40B4-BE49-F238E27FC236}">
                <a16:creationId xmlns:a16="http://schemas.microsoft.com/office/drawing/2014/main" id="{80D4BB00-622A-BD4E-A722-AD10CF5FFE41}"/>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5334000" y="1"/>
            <a:ext cx="6857999" cy="6858000"/>
          </a:xfrm>
          <a:prstGeom prst="rect">
            <a:avLst/>
          </a:prstGeom>
        </p:spPr>
      </p:pic>
    </p:spTree>
    <p:extLst>
      <p:ext uri="{BB962C8B-B14F-4D97-AF65-F5344CB8AC3E}">
        <p14:creationId xmlns:p14="http://schemas.microsoft.com/office/powerpoint/2010/main" val="2379680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A person sitting at a table using a computer&#10;&#10;Description automatically generated">
            <a:extLst>
              <a:ext uri="{FF2B5EF4-FFF2-40B4-BE49-F238E27FC236}">
                <a16:creationId xmlns:a16="http://schemas.microsoft.com/office/drawing/2014/main" id="{1B5497F1-768F-45ED-85F1-D14B37BE1F76}"/>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pic>
        <p:nvPicPr>
          <p:cNvPr id="8" name="MS logo white - EMF" descr="Microsoft logo white text version">
            <a:extLst>
              <a:ext uri="{FF2B5EF4-FFF2-40B4-BE49-F238E27FC236}">
                <a16:creationId xmlns:a16="http://schemas.microsoft.com/office/drawing/2014/main" id="{CEC508C3-17C5-4527-A00C-7B974C95D117}"/>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1893290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1581824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4873754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8636707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4488576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42818320"/>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171547972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7" name="Picture Placeholder" descr="This photo is a 'placeholder' only. Drag or drop your photo here, or click and tap the center to insert a photo.">
            <a:extLst>
              <a:ext uri="{FF2B5EF4-FFF2-40B4-BE49-F238E27FC236}">
                <a16:creationId xmlns:a16="http://schemas.microsoft.com/office/drawing/2014/main" id="{CC6E92E5-E859-445F-856B-33F974FA3AC2}"/>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18666714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2DBE4BB-02BC-403B-BD4E-F269E8077083}"/>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435856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AB7A8995-AE4E-430B-AF29-B4D106F867E8}"/>
              </a:ext>
            </a:extLst>
          </p:cNvPr>
          <p:cNvSpPr>
            <a:spLocks noGrp="1"/>
          </p:cNvSpPr>
          <p:nvPr>
            <p:ph type="pic" sz="quarter" idx="11" hasCustomPrompt="1"/>
          </p:nvPr>
        </p:nvSpPr>
        <p:spPr bwMode="gray">
          <a:xfrm>
            <a:off x="5334000" y="0"/>
            <a:ext cx="6858000" cy="6858000"/>
          </a:xfrm>
          <a:blipFill dpi="0" rotWithShape="1">
            <a:blip r:embed="rId2">
              <a:extLst>
                <a:ext uri="{28A0092B-C50C-407E-A947-70E740481C1C}">
                  <a14:useLocalDpi xmlns:a14="http://schemas.microsoft.com/office/drawing/2010/main"/>
                </a:ext>
              </a:extLst>
            </a:blip>
            <a:srcRect/>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0604124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cstate="email">
              <a:extLst>
                <a:ext uri="{28A0092B-C50C-407E-A947-70E740481C1C}">
                  <a14:useLocalDpi xmlns:a14="http://schemas.microsoft.com/office/drawing/2010/main"/>
                </a:ext>
              </a:extLst>
            </a:blip>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804396759"/>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cstate="email">
              <a:extLst>
                <a:ext uri="{28A0092B-C50C-407E-A947-70E740481C1C}">
                  <a14:useLocalDpi xmlns:a14="http://schemas.microsoft.com/office/drawing/2010/main"/>
                </a:ext>
              </a:extLst>
            </a:blip>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698744971"/>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61245362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cstate="email">
              <a:extLst>
                <a:ext uri="{28A0092B-C50C-407E-A947-70E740481C1C}">
                  <a14:useLocalDpi xmlns:a14="http://schemas.microsoft.com/office/drawing/2010/main"/>
                </a:ext>
              </a:extLst>
            </a:blip>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cstate="email">
              <a:extLst>
                <a:ext uri="{28A0092B-C50C-407E-A947-70E740481C1C}">
                  <a14:useLocalDpi xmlns:a14="http://schemas.microsoft.com/office/drawing/2010/main"/>
                </a:ext>
              </a:extLst>
            </a:blip>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026835355"/>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cstate="email">
              <a:extLst>
                <a:ext uri="{28A0092B-C50C-407E-A947-70E740481C1C}">
                  <a14:useLocalDpi xmlns:a14="http://schemas.microsoft.com/office/drawing/2010/main"/>
                </a:ext>
              </a:extLst>
            </a:blip>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cstate="email">
              <a:extLst>
                <a:ext uri="{28A0092B-C50C-407E-A947-70E740481C1C}">
                  <a14:useLocalDpi xmlns:a14="http://schemas.microsoft.com/office/drawing/2010/main"/>
                </a:ext>
              </a:extLst>
            </a:blip>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cstate="email">
              <a:extLst>
                <a:ext uri="{28A0092B-C50C-407E-A947-70E740481C1C}">
                  <a14:useLocalDpi xmlns:a14="http://schemas.microsoft.com/office/drawing/2010/main"/>
                </a:ext>
              </a:extLst>
            </a:blip>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4220104164"/>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Click to edit Master text styles</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cstate="email">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778541594"/>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Screenshot and caption">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D883269-C75C-4B87-8CD9-BE4E94E2BFF3}"/>
              </a:ext>
            </a:extLst>
          </p:cNvPr>
          <p:cNvSpPr>
            <a:spLocks noGrp="1"/>
          </p:cNvSpPr>
          <p:nvPr>
            <p:ph type="title"/>
          </p:nvPr>
        </p:nvSpPr>
        <p:spPr/>
        <p:txBody>
          <a:bodyPr/>
          <a:lstStyle/>
          <a:p>
            <a:r>
              <a:rPr lang="en-US"/>
              <a:t>Click to edit Master title style</a:t>
            </a:r>
          </a:p>
        </p:txBody>
      </p:sp>
      <p:sp>
        <p:nvSpPr>
          <p:cNvPr id="4" name="Text Placeholder 3">
            <a:extLst>
              <a:ext uri="{FF2B5EF4-FFF2-40B4-BE49-F238E27FC236}">
                <a16:creationId xmlns:a16="http://schemas.microsoft.com/office/drawing/2014/main" id="{52C923CE-7CB3-4CF0-AAA2-722B1683A109}"/>
              </a:ext>
            </a:extLst>
          </p:cNvPr>
          <p:cNvSpPr>
            <a:spLocks noGrp="1"/>
          </p:cNvSpPr>
          <p:nvPr>
            <p:ph type="body" sz="quarter" idx="13" hasCustomPrompt="1"/>
          </p:nvPr>
        </p:nvSpPr>
        <p:spPr>
          <a:xfrm>
            <a:off x="8115300" y="2017713"/>
            <a:ext cx="3494088" cy="4251325"/>
          </a:xfrm>
        </p:spPr>
        <p:txBody>
          <a:bodyPr/>
          <a:lstStyle>
            <a:lvl1pPr marL="0" indent="0">
              <a:buFontTx/>
              <a:buNone/>
              <a:defRPr sz="2000"/>
            </a:lvl1pPr>
          </a:lstStyle>
          <a:p>
            <a:pPr lvl="0"/>
            <a:r>
              <a:rPr lang="en-US"/>
              <a:t>Add a caption</a:t>
            </a:r>
          </a:p>
        </p:txBody>
      </p:sp>
      <p:sp>
        <p:nvSpPr>
          <p:cNvPr id="3" name="Picture Placeholder 2" descr="This screenshot is a 'placeholder' only. Drag or drop your screen shot here, or click and tap the center to insert a photo.">
            <a:extLst>
              <a:ext uri="{FF2B5EF4-FFF2-40B4-BE49-F238E27FC236}">
                <a16:creationId xmlns:a16="http://schemas.microsoft.com/office/drawing/2014/main" id="{32952E5A-3BE5-4580-872E-DC3A31E8D445}"/>
              </a:ext>
            </a:extLst>
          </p:cNvPr>
          <p:cNvSpPr>
            <a:spLocks noGrp="1"/>
          </p:cNvSpPr>
          <p:nvPr>
            <p:ph type="pic" sz="quarter" idx="12" hasCustomPrompt="1"/>
          </p:nvPr>
        </p:nvSpPr>
        <p:spPr bwMode="gray">
          <a:xfrm>
            <a:off x="582612" y="1436688"/>
            <a:ext cx="7253288" cy="4832350"/>
          </a:xfrm>
          <a:blipFill>
            <a:blip r:embed="rId2" cstate="email">
              <a:extLst>
                <a:ext uri="{28A0092B-C50C-407E-A947-70E740481C1C}">
                  <a14:useLocalDpi xmlns:a14="http://schemas.microsoft.com/office/drawing/2010/main"/>
                </a:ext>
              </a:extLst>
            </a:blip>
            <a:stretch>
              <a:fillRect/>
            </a:stretch>
          </a:blipFill>
        </p:spPr>
        <p:txBody>
          <a:bodyPr bIns="1005840" anchor="ctr">
            <a:noAutofit/>
          </a:bodyPr>
          <a:lstStyle>
            <a:lvl1pPr marL="0" indent="0" algn="ctr">
              <a:buNone/>
              <a:defRPr sz="1000" b="1">
                <a:solidFill>
                  <a:srgbClr val="000000"/>
                </a:solidFill>
              </a:defRPr>
            </a:lvl1pPr>
          </a:lstStyle>
          <a:p>
            <a:r>
              <a:rPr lang="en-US"/>
              <a:t>Drag &amp; drop a screenshot </a:t>
            </a:r>
            <a:br>
              <a:rPr lang="en-US"/>
            </a:br>
            <a:r>
              <a:rPr lang="en-US"/>
              <a:t>here or click or tap icon </a:t>
            </a:r>
            <a:br>
              <a:rPr lang="en-US"/>
            </a:br>
            <a:r>
              <a:rPr lang="en-US"/>
              <a:t>below to insert </a:t>
            </a:r>
          </a:p>
        </p:txBody>
      </p:sp>
    </p:spTree>
    <p:extLst>
      <p:ext uri="{BB962C8B-B14F-4D97-AF65-F5344CB8AC3E}">
        <p14:creationId xmlns:p14="http://schemas.microsoft.com/office/powerpoint/2010/main" val="1633274561"/>
      </p:ext>
    </p:extLst>
  </p:cSld>
  <p:clrMapOvr>
    <a:masterClrMapping/>
  </p:clrMapOvr>
  <p:transition>
    <p:fade/>
  </p:transition>
  <p:extLst>
    <p:ext uri="{DCECCB84-F9BA-43D5-87BE-67443E8EF086}">
      <p15:sldGuideLst xmlns:p15="http://schemas.microsoft.com/office/powerpoint/2012/main">
        <p15:guide id="20" pos="4937">
          <p15:clr>
            <a:srgbClr val="5ACBF0"/>
          </p15:clr>
        </p15:guide>
        <p15:guide id="21" pos="5112">
          <p15:clr>
            <a:srgbClr val="5ACBF0"/>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a:xfrm>
            <a:off x="584200" y="2305840"/>
            <a:ext cx="3468956" cy="3963193"/>
          </a:xfrm>
        </p:spPr>
        <p:txBody>
          <a:bodyPr/>
          <a:lstStyle>
            <a:lvl1pPr>
              <a:defRPr sz="3600">
                <a:solidFill>
                  <a:schemeClr val="tx1"/>
                </a:solidFill>
              </a:defRPr>
            </a:lvl1pPr>
          </a:lstStyle>
          <a:p>
            <a:r>
              <a:rPr lang="en-US"/>
              <a:t>Click to edit Master title style</a:t>
            </a:r>
          </a:p>
        </p:txBody>
      </p:sp>
      <p:sp>
        <p:nvSpPr>
          <p:cNvPr id="7" name="Text Placeholder 6">
            <a:extLst>
              <a:ext uri="{FF2B5EF4-FFF2-40B4-BE49-F238E27FC236}">
                <a16:creationId xmlns:a16="http://schemas.microsoft.com/office/drawing/2014/main" id="{A08DBB0A-21C9-483B-83DA-E59B5C357879}"/>
              </a:ext>
            </a:extLst>
          </p:cNvPr>
          <p:cNvSpPr>
            <a:spLocks noGrp="1"/>
          </p:cNvSpPr>
          <p:nvPr>
            <p:ph type="body" sz="quarter" idx="10"/>
          </p:nvPr>
        </p:nvSpPr>
        <p:spPr>
          <a:xfrm>
            <a:off x="4646104" y="2447038"/>
            <a:ext cx="6961188" cy="3821999"/>
          </a:xfrm>
        </p:spPr>
        <p:txBody>
          <a:bodyPr/>
          <a:lstStyle>
            <a:lvl1pPr marL="0" indent="0">
              <a:spcAft>
                <a:spcPts val="1200"/>
              </a:spcAft>
              <a:buNone/>
              <a:defRPr sz="2400"/>
            </a:lvl1pPr>
            <a:lvl2pPr marL="228600" indent="0">
              <a:buNone/>
              <a:defRPr/>
            </a:lvl2pPr>
          </a:lstStyle>
          <a:p>
            <a:pPr lvl="0"/>
            <a:r>
              <a:rPr lang="en-US"/>
              <a:t>Click to edit Master text styles</a:t>
            </a:r>
          </a:p>
        </p:txBody>
      </p:sp>
      <p:cxnSp>
        <p:nvCxnSpPr>
          <p:cNvPr id="4" name="Straight Connector 3">
            <a:extLst>
              <a:ext uri="{FF2B5EF4-FFF2-40B4-BE49-F238E27FC236}">
                <a16:creationId xmlns:a16="http://schemas.microsoft.com/office/drawing/2014/main" id="{B9FD800B-7DF4-487A-ADA4-F44FB0D5A337}"/>
              </a:ext>
              <a:ext uri="{C183D7F6-B498-43B3-948B-1728B52AA6E4}">
                <adec:decorative xmlns:adec="http://schemas.microsoft.com/office/drawing/2017/decorative" val="1"/>
              </a:ext>
            </a:extLst>
          </p:cNvPr>
          <p:cNvCxnSpPr/>
          <p:nvPr userDrawn="1"/>
        </p:nvCxnSpPr>
        <p:spPr>
          <a:xfrm>
            <a:off x="588263" y="2017713"/>
            <a:ext cx="3477325" cy="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317D0DD9-81B9-4F58-9346-51EE2B8F81A3}"/>
              </a:ext>
              <a:ext uri="{C183D7F6-B498-43B3-948B-1728B52AA6E4}">
                <adec:decorative xmlns:adec="http://schemas.microsoft.com/office/drawing/2017/decorative" val="1"/>
              </a:ext>
            </a:extLst>
          </p:cNvPr>
          <p:cNvCxnSpPr>
            <a:cxnSpLocks/>
          </p:cNvCxnSpPr>
          <p:nvPr userDrawn="1"/>
        </p:nvCxnSpPr>
        <p:spPr>
          <a:xfrm>
            <a:off x="4648200" y="2017713"/>
            <a:ext cx="6961188" cy="0"/>
          </a:xfrm>
          <a:prstGeom prst="line">
            <a:avLst/>
          </a:prstGeom>
          <a:ln w="12700">
            <a:solidFill>
              <a:schemeClr val="tx1">
                <a:lumMod val="85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74151144"/>
      </p:ext>
    </p:extLst>
  </p:cSld>
  <p:clrMapOvr>
    <a:masterClrMapping/>
  </p:clrMapOvr>
  <p:transition>
    <p:fade/>
  </p:transition>
  <p:extLst>
    <p:ext uri="{DCECCB84-F9BA-43D5-87BE-67443E8EF086}">
      <p15:sldGuideLst xmlns:p15="http://schemas.microsoft.com/office/powerpoint/2012/main">
        <p15:guide id="12" pos="2561">
          <p15:clr>
            <a:srgbClr val="5ACBF0"/>
          </p15:clr>
        </p15:guide>
        <p15:guide id="13" pos="2744">
          <p15:clr>
            <a:srgbClr val="5ACBF0"/>
          </p15:clr>
        </p15:guide>
        <p15:guide id="28" orient="horz" pos="905">
          <p15:clr>
            <a:srgbClr val="5ACBF0"/>
          </p15:clr>
        </p15:guide>
        <p15:guide id="29" orient="horz" pos="1271">
          <p15:clr>
            <a:srgbClr val="5ACBF0"/>
          </p15:clr>
        </p15:guide>
        <p15:guide id="32" orient="horz" pos="1728">
          <p15:clr>
            <a:srgbClr val="FBAE40"/>
          </p15:clr>
        </p15:guide>
        <p15:guide id="33" pos="2928">
          <p15:clr>
            <a:srgbClr val="5ACBF0"/>
          </p15:clr>
        </p15:guide>
      </p15:sldGuideLst>
    </p:ext>
  </p:extLs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Title and text side by s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tx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Tree>
    <p:extLst>
      <p:ext uri="{BB962C8B-B14F-4D97-AF65-F5344CB8AC3E}">
        <p14:creationId xmlns:p14="http://schemas.microsoft.com/office/powerpoint/2010/main" val="2522379562"/>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EDEC010-DDB9-42D4-B78F-4D54E3BEA4FF}"/>
              </a:ext>
              <a:ext uri="{C183D7F6-B498-43B3-948B-1728B52AA6E4}">
                <adec:decorative xmlns:adec="http://schemas.microsoft.com/office/drawing/2017/decorative" val="1"/>
              </a:ext>
            </a:extLst>
          </p:cNvPr>
          <p:cNvSpPr/>
          <p:nvPr userDrawn="1"/>
        </p:nvSpPr>
        <p:spPr bwMode="blackWhite">
          <a:xfrm>
            <a:off x="0" y="0"/>
            <a:ext cx="4356100" cy="6858000"/>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5" name="Title 4">
            <a:extLst>
              <a:ext uri="{FF2B5EF4-FFF2-40B4-BE49-F238E27FC236}">
                <a16:creationId xmlns:a16="http://schemas.microsoft.com/office/drawing/2014/main" id="{CCF6E003-50E5-45D8-A623-8E629A545CBD}"/>
              </a:ext>
            </a:extLst>
          </p:cNvPr>
          <p:cNvSpPr>
            <a:spLocks noGrp="1"/>
          </p:cNvSpPr>
          <p:nvPr>
            <p:ph type="title" hasCustomPrompt="1"/>
          </p:nvPr>
        </p:nvSpPr>
        <p:spPr>
          <a:xfrm>
            <a:off x="588263" y="585788"/>
            <a:ext cx="3183637" cy="5683250"/>
          </a:xfrm>
        </p:spPr>
        <p:txBody>
          <a:bodyPr anchor="ctr"/>
          <a:lstStyle>
            <a:lvl1pPr>
              <a:defRPr>
                <a:solidFill>
                  <a:schemeClr val="bg1"/>
                </a:solidFill>
              </a:defRPr>
            </a:lvl1pPr>
          </a:lstStyle>
          <a:p>
            <a:r>
              <a:rPr lang="en-US"/>
              <a:t>Title</a:t>
            </a:r>
          </a:p>
        </p:txBody>
      </p:sp>
      <p:sp>
        <p:nvSpPr>
          <p:cNvPr id="4" name="Text Placeholder 6">
            <a:extLst>
              <a:ext uri="{FF2B5EF4-FFF2-40B4-BE49-F238E27FC236}">
                <a16:creationId xmlns:a16="http://schemas.microsoft.com/office/drawing/2014/main" id="{55F69672-DC8B-4F90-8167-6367A65F8F78}"/>
              </a:ext>
            </a:extLst>
          </p:cNvPr>
          <p:cNvSpPr>
            <a:spLocks noGrp="1"/>
          </p:cNvSpPr>
          <p:nvPr>
            <p:ph type="body" sz="quarter" idx="10"/>
          </p:nvPr>
        </p:nvSpPr>
        <p:spPr>
          <a:xfrm>
            <a:off x="4938315" y="585788"/>
            <a:ext cx="6669658" cy="5683250"/>
          </a:xfrm>
        </p:spPr>
        <p:txBody>
          <a:bodyPr anchor="ctr" anchorCtr="0"/>
          <a:lstStyle>
            <a:lvl1pPr marL="0" indent="0">
              <a:spcAft>
                <a:spcPts val="1200"/>
              </a:spcAft>
              <a:buNone/>
              <a:defRPr sz="2800"/>
            </a:lvl1pPr>
            <a:lvl2pPr marL="228600" indent="0">
              <a:buNone/>
              <a:defRPr/>
            </a:lvl2pPr>
          </a:lstStyle>
          <a:p>
            <a:pPr lvl="0"/>
            <a:r>
              <a:rPr lang="en-US"/>
              <a:t>Edit Master text styles</a:t>
            </a:r>
          </a:p>
        </p:txBody>
      </p:sp>
    </p:spTree>
    <p:extLst>
      <p:ext uri="{BB962C8B-B14F-4D97-AF65-F5344CB8AC3E}">
        <p14:creationId xmlns:p14="http://schemas.microsoft.com/office/powerpoint/2010/main" val="3326273171"/>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14" pos="3110">
          <p15:clr>
            <a:srgbClr val="5ACBF0"/>
          </p15:clr>
        </p15:guide>
        <p15:guide id="29" orient="horz" pos="2160">
          <p15:clr>
            <a:srgbClr val="FDE53C"/>
          </p15:clr>
        </p15:guide>
        <p15:guide id="30" pos="2376">
          <p15:clr>
            <a:srgbClr val="5ACBF0"/>
          </p15:clr>
        </p15:guide>
      </p15:sldGuideLst>
    </p:ext>
  </p:extLs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Title and text side by s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588263" y="585788"/>
            <a:ext cx="3182027" cy="5683250"/>
          </a:xfrm>
        </p:spPr>
        <p:txBody>
          <a:bodyPr anchor="ctr"/>
          <a:lstStyle>
            <a:lvl1pPr>
              <a:defRPr/>
            </a:lvl1pPr>
          </a:lstStyle>
          <a:p>
            <a:r>
              <a:rPr lang="en-US"/>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4941888" y="585788"/>
            <a:ext cx="6667500" cy="5683249"/>
          </a:xfrm>
        </p:spPr>
        <p:txBody>
          <a:bodyPr anchor="ctr"/>
          <a:lstStyle>
            <a:lvl1pPr marL="0" indent="0">
              <a:buNone/>
              <a:defRPr/>
            </a:lvl1pPr>
          </a:lstStyle>
          <a:p>
            <a:pPr lvl="0"/>
            <a:r>
              <a:rPr lang="en-US"/>
              <a:t>Click to edit Master text styles</a:t>
            </a:r>
          </a:p>
        </p:txBody>
      </p:sp>
      <p:cxnSp>
        <p:nvCxnSpPr>
          <p:cNvPr id="5" name="Straight Connector 4">
            <a:extLst>
              <a:ext uri="{FF2B5EF4-FFF2-40B4-BE49-F238E27FC236}">
                <a16:creationId xmlns:a16="http://schemas.microsoft.com/office/drawing/2014/main" id="{C35867F2-3994-4092-B53B-5792FEE69887}"/>
              </a:ext>
              <a:ext uri="{C183D7F6-B498-43B3-948B-1728B52AA6E4}">
                <adec:decorative xmlns:adec="http://schemas.microsoft.com/office/drawing/2017/decorative" val="1"/>
              </a:ext>
            </a:extLst>
          </p:cNvPr>
          <p:cNvCxnSpPr/>
          <p:nvPr userDrawn="1"/>
        </p:nvCxnSpPr>
        <p:spPr>
          <a:xfrm>
            <a:off x="4356100" y="2578100"/>
            <a:ext cx="0" cy="1701800"/>
          </a:xfrm>
          <a:prstGeom prst="line">
            <a:avLst/>
          </a:prstGeom>
          <a:ln w="28575">
            <a:solidFill>
              <a:schemeClr val="accent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479078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FDE53C"/>
          </p15:clr>
        </p15:guide>
        <p15:guide id="30" pos="2376">
          <p15:clr>
            <a:srgbClr val="5ACBF0"/>
          </p15:clr>
        </p15:guide>
        <p15:guide id="31" pos="3113">
          <p15:clr>
            <a:srgbClr val="5ACBF0"/>
          </p15:clr>
        </p15:guide>
      </p15:sldGuideLst>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Dem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4160520" cy="498598"/>
          </a:xfrm>
          <a:noFill/>
        </p:spPr>
        <p:txBody>
          <a:bodyPr wrap="square" lIns="0" tIns="0" rIns="0" bIns="0" anchor="b"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4160520" cy="338554"/>
          </a:xfrm>
          <a:noFill/>
        </p:spPr>
        <p:txBody>
          <a:bodyPr wrap="square" lIns="0" tIns="0" rIns="0" bIns="0">
            <a:no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pic>
        <p:nvPicPr>
          <p:cNvPr id="6" name="Picture 5" descr="Microsoft Ignite cube graphic">
            <a:extLst>
              <a:ext uri="{FF2B5EF4-FFF2-40B4-BE49-F238E27FC236}">
                <a16:creationId xmlns:a16="http://schemas.microsoft.com/office/drawing/2014/main" id="{3AD0DC0A-7B9F-4357-8D47-F407E99ED680}"/>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3109805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3" orient="horz" pos="1910">
          <p15:clr>
            <a:srgbClr val="5ACBF0"/>
          </p15:clr>
        </p15:guide>
        <p15:guide id="4" orient="horz" pos="2505">
          <p15:clr>
            <a:srgbClr val="5ACBF0"/>
          </p15:clr>
        </p15:guide>
        <p15:guide id="5" pos="3840">
          <p15:clr>
            <a:srgbClr val="5ACBF0"/>
          </p15:clr>
        </p15:guide>
      </p15:sldGuideLst>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4160520" cy="498598"/>
          </a:xfrm>
          <a:noFill/>
        </p:spPr>
        <p:txBody>
          <a:bodyPr wrap="square" lIns="0" tIns="0" rIns="0" bIns="0" anchor="b" anchorCtr="0">
            <a:noAutofit/>
          </a:bodyPr>
          <a:lstStyle>
            <a:lvl1pPr algn="l" defTabSz="932742" rtl="0" eaLnBrk="1" latinLnBrk="0" hangingPunct="1">
              <a:lnSpc>
                <a:spcPct val="90000"/>
              </a:lnSpc>
              <a:spcBef>
                <a:spcPct val="0"/>
              </a:spcBef>
              <a:buNone/>
              <a:defRPr lang="en-US" sz="36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pic>
        <p:nvPicPr>
          <p:cNvPr id="5" name="Picture 4" descr="Microsoft Ignite cube graphic">
            <a:extLst>
              <a:ext uri="{FF2B5EF4-FFF2-40B4-BE49-F238E27FC236}">
                <a16:creationId xmlns:a16="http://schemas.microsoft.com/office/drawing/2014/main" id="{DDF24A8E-E5A8-4838-91D5-F11134AF6A81}"/>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5334000" y="1"/>
            <a:ext cx="6857999" cy="6858000"/>
          </a:xfrm>
          <a:prstGeom prst="rect">
            <a:avLst/>
          </a:prstGeom>
        </p:spPr>
      </p:pic>
    </p:spTree>
    <p:extLst>
      <p:ext uri="{BB962C8B-B14F-4D97-AF65-F5344CB8AC3E}">
        <p14:creationId xmlns:p14="http://schemas.microsoft.com/office/powerpoint/2010/main" val="16927551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5ACBF0"/>
          </p15:clr>
        </p15:guide>
        <p15:guide id="3" orient="horz" pos="1911">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95864656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347889"/>
      </p:ext>
    </p:extLst>
  </p:cSld>
  <p:clrMapOvr>
    <a:overrideClrMapping bg1="lt1" tx1="dk1" bg2="lt2" tx2="dk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3984297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265F69A1-0401-4DF8-B507-FBC3C227055D}"/>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2041649924"/>
      </p:ext>
    </p:extLst>
  </p:cSld>
  <p:clrMapOvr>
    <a:masterClrMapping/>
  </p:clrMapOvr>
  <p:transition>
    <p:fade/>
  </p:transition>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Ref idx="1001">
        <a:schemeClr val="bg1"/>
      </p:bgRef>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281768625"/>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Walkin slide">
    <p:bg>
      <p:bgPr>
        <a:solidFill>
          <a:schemeClr val="tx1"/>
        </a:solidFill>
        <a:effectLst/>
      </p:bgPr>
    </p:bg>
    <p:spTree>
      <p:nvGrpSpPr>
        <p:cNvPr id="1" name=""/>
        <p:cNvGrpSpPr/>
        <p:nvPr/>
      </p:nvGrpSpPr>
      <p:grpSpPr>
        <a:xfrm>
          <a:off x="0" y="0"/>
          <a:ext cx="0" cy="0"/>
          <a:chOff x="0" y="0"/>
          <a:chExt cx="0" cy="0"/>
        </a:xfrm>
      </p:grpSpPr>
      <p:pic>
        <p:nvPicPr>
          <p:cNvPr id="6" name="Picture 5" descr="Two people standing in a room&#10;&#10;Description automatically generated">
            <a:extLst>
              <a:ext uri="{FF2B5EF4-FFF2-40B4-BE49-F238E27FC236}">
                <a16:creationId xmlns:a16="http://schemas.microsoft.com/office/drawing/2014/main" id="{E3349C8C-AC4F-4210-AC25-8D81210F08A3}"/>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7402722" y="235738"/>
            <a:ext cx="4560253" cy="3810000"/>
          </a:xfrm>
          <a:prstGeom prst="rect">
            <a:avLst/>
          </a:prstGeom>
        </p:spPr>
      </p:pic>
      <p:pic>
        <p:nvPicPr>
          <p:cNvPr id="4" name="Picture 3" descr="A group of people around a table&#10;&#10;Description automatically generated">
            <a:extLst>
              <a:ext uri="{FF2B5EF4-FFF2-40B4-BE49-F238E27FC236}">
                <a16:creationId xmlns:a16="http://schemas.microsoft.com/office/drawing/2014/main" id="{CDF15BA5-164D-4CFD-BE8E-A6E691C3AE2C}"/>
              </a:ext>
            </a:extLst>
          </p:cNvPr>
          <p:cNvPicPr>
            <a:picLocks noChangeAspect="1"/>
          </p:cNvPicPr>
          <p:nvPr userDrawn="1"/>
        </p:nvPicPr>
        <p:blipFill rotWithShape="1">
          <a:blip r:embed="rId3" cstate="email">
            <a:extLst>
              <a:ext uri="{28A0092B-C50C-407E-A947-70E740481C1C}">
                <a14:useLocalDpi xmlns:a14="http://schemas.microsoft.com/office/drawing/2010/main"/>
              </a:ext>
            </a:extLst>
          </a:blip>
          <a:srcRect/>
          <a:stretch/>
        </p:blipFill>
        <p:spPr>
          <a:xfrm>
            <a:off x="7402724" y="4239626"/>
            <a:ext cx="4560252" cy="2389349"/>
          </a:xfrm>
          <a:prstGeom prst="rect">
            <a:avLst/>
          </a:prstGeom>
        </p:spPr>
      </p:pic>
      <p:sp>
        <p:nvSpPr>
          <p:cNvPr id="2" name="Rectangle 1">
            <a:extLst>
              <a:ext uri="{FF2B5EF4-FFF2-40B4-BE49-F238E27FC236}">
                <a16:creationId xmlns:a16="http://schemas.microsoft.com/office/drawing/2014/main" id="{CBEC77DD-F355-423D-83B7-D8F64A95C569}"/>
              </a:ext>
            </a:extLst>
          </p:cNvPr>
          <p:cNvSpPr/>
          <p:nvPr userDrawn="1"/>
        </p:nvSpPr>
        <p:spPr bwMode="black">
          <a:xfrm>
            <a:off x="229023" y="229024"/>
            <a:ext cx="6944677" cy="6399952"/>
          </a:xfrm>
          <a:prstGeom prst="rect">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sp>
        <p:nvSpPr>
          <p:cNvPr id="7" name="TextBox 6">
            <a:extLst>
              <a:ext uri="{FF2B5EF4-FFF2-40B4-BE49-F238E27FC236}">
                <a16:creationId xmlns:a16="http://schemas.microsoft.com/office/drawing/2014/main" id="{D396152D-D35B-4118-93ED-0BD7A880021A}"/>
              </a:ext>
            </a:extLst>
          </p:cNvPr>
          <p:cNvSpPr txBox="1"/>
          <p:nvPr userDrawn="1"/>
        </p:nvSpPr>
        <p:spPr bwMode="white">
          <a:xfrm>
            <a:off x="584200" y="2425780"/>
            <a:ext cx="5511800" cy="1107996"/>
          </a:xfrm>
          <a:prstGeom prst="rect">
            <a:avLst/>
          </a:prstGeom>
          <a:noFill/>
        </p:spPr>
        <p:txBody>
          <a:bodyPr vert="horz" wrap="square" lIns="0" tIns="0" rIns="0" bIns="0" rtlCol="0" anchor="b" anchorCtr="0">
            <a:spAutoFit/>
          </a:bodyPr>
          <a:lstStyle>
            <a:lvl1pPr defTabSz="932742">
              <a:lnSpc>
                <a:spcPct val="100000"/>
              </a:lnSpc>
              <a:spcBef>
                <a:spcPct val="0"/>
              </a:spcBef>
              <a:buNone/>
              <a:defRPr lang="en-US" sz="3600" b="0" cap="none" spc="-50" baseline="0" dirty="0" smtClean="0">
                <a:ln w="3175">
                  <a:noFill/>
                </a:ln>
                <a:gradFill>
                  <a:gsLst>
                    <a:gs pos="62564">
                      <a:schemeClr val="tx1"/>
                    </a:gs>
                    <a:gs pos="55000">
                      <a:schemeClr val="tx1"/>
                    </a:gs>
                  </a:gsLst>
                  <a:lin ang="5400000" scaled="0"/>
                </a:gradFill>
                <a:effectLst/>
                <a:latin typeface="+mj-lt"/>
                <a:cs typeface="Segoe UI" panose="020B0502040204020203" pitchFamily="34" charset="0"/>
              </a:defRPr>
            </a:lvl1pPr>
          </a:lstStyle>
          <a:p>
            <a:pPr lvl="0"/>
            <a:r>
              <a:rPr lang="en-US">
                <a:gradFill>
                  <a:gsLst>
                    <a:gs pos="53982">
                      <a:schemeClr val="tx1"/>
                    </a:gs>
                    <a:gs pos="30000">
                      <a:schemeClr val="tx1"/>
                    </a:gs>
                  </a:gsLst>
                  <a:lin ang="5400000" scaled="1"/>
                </a:gradFill>
              </a:rPr>
              <a:t>Microsoft Business</a:t>
            </a:r>
            <a:br>
              <a:rPr lang="en-US">
                <a:gradFill>
                  <a:gsLst>
                    <a:gs pos="53982">
                      <a:schemeClr val="tx1"/>
                    </a:gs>
                    <a:gs pos="30000">
                      <a:schemeClr val="tx1"/>
                    </a:gs>
                  </a:gsLst>
                  <a:lin ang="5400000" scaled="1"/>
                </a:gradFill>
              </a:rPr>
            </a:br>
            <a:r>
              <a:rPr lang="en-US">
                <a:gradFill>
                  <a:gsLst>
                    <a:gs pos="53982">
                      <a:schemeClr val="tx1"/>
                    </a:gs>
                    <a:gs pos="30000">
                      <a:schemeClr val="tx1"/>
                    </a:gs>
                  </a:gsLst>
                  <a:lin ang="5400000" scaled="1"/>
                </a:gradFill>
              </a:rPr>
              <a:t>Applications Summit</a:t>
            </a:r>
          </a:p>
        </p:txBody>
      </p:sp>
      <p:sp>
        <p:nvSpPr>
          <p:cNvPr id="14" name="TextBox 13">
            <a:extLst>
              <a:ext uri="{FF2B5EF4-FFF2-40B4-BE49-F238E27FC236}">
                <a16:creationId xmlns:a16="http://schemas.microsoft.com/office/drawing/2014/main" id="{E7D69332-EE51-49C2-8356-F26F32534FCE}"/>
              </a:ext>
            </a:extLst>
          </p:cNvPr>
          <p:cNvSpPr txBox="1"/>
          <p:nvPr userDrawn="1"/>
        </p:nvSpPr>
        <p:spPr bwMode="white">
          <a:xfrm>
            <a:off x="584200" y="3962400"/>
            <a:ext cx="5511800" cy="338554"/>
          </a:xfrm>
          <a:prstGeom prst="rect">
            <a:avLst/>
          </a:prstGeom>
          <a:noFill/>
        </p:spPr>
        <p:txBody>
          <a:bodyPr vert="horz" wrap="square" lIns="0" tIns="0" rIns="0" bIns="0" rtlCol="0">
            <a:spAutoFit/>
          </a:bodyPr>
          <a:lstStyle>
            <a:lvl1pPr marR="0" lvl="0" indent="0" defTabSz="932742" fontAlgn="auto">
              <a:lnSpc>
                <a:spcPct val="100000"/>
              </a:lnSpc>
              <a:spcBef>
                <a:spcPts val="0"/>
              </a:spcBef>
              <a:spcAft>
                <a:spcPts val="0"/>
              </a:spcAft>
              <a:buClrTx/>
              <a:buSzPct val="90000"/>
              <a:buFont typeface="Wingdings" panose="05000000000000000000" pitchFamily="2" charset="2"/>
              <a:buNone/>
              <a:tabLst/>
              <a:defRPr sz="2200" spc="0" baseline="0">
                <a:gradFill>
                  <a:gsLst>
                    <a:gs pos="91000">
                      <a:schemeClr val="tx1"/>
                    </a:gs>
                    <a:gs pos="0">
                      <a:schemeClr val="tx1"/>
                    </a:gs>
                  </a:gsLst>
                  <a:lin ang="5400000" scaled="0"/>
                </a:gradFill>
                <a:cs typeface="Segoe UI" panose="020B0502040204020203" pitchFamily="34" charset="0"/>
              </a:defRPr>
            </a:lvl1pPr>
            <a:lvl2pPr marL="457200" marR="0" indent="-228600" defTabSz="932742" fontAlgn="auto">
              <a:lnSpc>
                <a:spcPct val="100000"/>
              </a:lnSpc>
              <a:spcBef>
                <a:spcPct val="20000"/>
              </a:spcBef>
              <a:spcAft>
                <a:spcPts val="0"/>
              </a:spcAft>
              <a:buClrTx/>
              <a:buSzPct val="90000"/>
              <a:buFont typeface="Wingdings" panose="05000000000000000000" pitchFamily="2" charset="2"/>
              <a:buChar char=""/>
              <a:tabLst/>
              <a:defRPr sz="2000" spc="0" baseline="0">
                <a:gradFill>
                  <a:gsLst>
                    <a:gs pos="1250">
                      <a:schemeClr val="tx1"/>
                    </a:gs>
                    <a:gs pos="100000">
                      <a:schemeClr val="tx1"/>
                    </a:gs>
                  </a:gsLst>
                  <a:lin ang="5400000" scaled="0"/>
                </a:gradFill>
              </a:defRPr>
            </a:lvl2pPr>
            <a:lvl3pPr marL="657225" marR="0" indent="-200025" defTabSz="932742" fontAlgn="auto">
              <a:lnSpc>
                <a:spcPct val="100000"/>
              </a:lnSpc>
              <a:spcBef>
                <a:spcPct val="20000"/>
              </a:spcBef>
              <a:spcAft>
                <a:spcPts val="0"/>
              </a:spcAft>
              <a:buClrTx/>
              <a:buSzPct val="90000"/>
              <a:buFont typeface="Wingdings" panose="05000000000000000000" pitchFamily="2" charset="2"/>
              <a:buChar char=""/>
              <a:tabLst/>
              <a:defRPr sz="1600" spc="0" baseline="0">
                <a:gradFill>
                  <a:gsLst>
                    <a:gs pos="1250">
                      <a:schemeClr val="tx1"/>
                    </a:gs>
                    <a:gs pos="100000">
                      <a:schemeClr val="tx1"/>
                    </a:gs>
                  </a:gsLst>
                  <a:lin ang="5400000" scaled="0"/>
                </a:gradFill>
              </a:defRPr>
            </a:lvl3pPr>
            <a:lvl4pPr marL="842963" marR="0" indent="-180975" defTabSz="932742" fontAlgn="auto">
              <a:lnSpc>
                <a:spcPct val="100000"/>
              </a:lnSpc>
              <a:spcBef>
                <a:spcPct val="20000"/>
              </a:spcBef>
              <a:spcAft>
                <a:spcPts val="0"/>
              </a:spcAft>
              <a:buClrTx/>
              <a:buSzPct val="90000"/>
              <a:buFont typeface="Wingdings" panose="05000000000000000000" pitchFamily="2" charset="2"/>
              <a:buChar char=""/>
              <a:tabLst/>
              <a:defRPr sz="1400" spc="0" baseline="0">
                <a:gradFill>
                  <a:gsLst>
                    <a:gs pos="1250">
                      <a:schemeClr val="tx1"/>
                    </a:gs>
                    <a:gs pos="100000">
                      <a:schemeClr val="tx1"/>
                    </a:gs>
                  </a:gsLst>
                  <a:lin ang="5400000" scaled="0"/>
                </a:gradFill>
              </a:defRPr>
            </a:lvl4pPr>
            <a:lvl5pPr marL="1023938" marR="0" indent="-168275" defTabSz="932742" fontAlgn="auto">
              <a:lnSpc>
                <a:spcPct val="100000"/>
              </a:lnSpc>
              <a:spcBef>
                <a:spcPct val="20000"/>
              </a:spcBef>
              <a:spcAft>
                <a:spcPts val="0"/>
              </a:spcAft>
              <a:buClrTx/>
              <a:buSzPct val="90000"/>
              <a:buFont typeface="Wingdings" panose="05000000000000000000" pitchFamily="2" charset="2"/>
              <a:buChar char=""/>
              <a:tabLst/>
              <a:defRPr sz="1400" spc="0" baseline="0">
                <a:gradFill>
                  <a:gsLst>
                    <a:gs pos="1250">
                      <a:schemeClr val="tx1"/>
                    </a:gs>
                    <a:gs pos="100000">
                      <a:schemeClr val="tx1"/>
                    </a:gs>
                  </a:gsLst>
                  <a:lin ang="5400000" scaled="0"/>
                </a:gradFill>
              </a:defRPr>
            </a:lvl5pPr>
            <a:lvl6pPr marL="2565040" indent="-233186" defTabSz="932742">
              <a:spcBef>
                <a:spcPct val="20000"/>
              </a:spcBef>
              <a:buFont typeface="Arial" pitchFamily="34" charset="0"/>
              <a:buChar char="•"/>
              <a:defRPr sz="2000"/>
            </a:lvl6pPr>
            <a:lvl7pPr marL="3031412" indent="-233186" defTabSz="932742">
              <a:spcBef>
                <a:spcPct val="20000"/>
              </a:spcBef>
              <a:buFont typeface="Arial" pitchFamily="34" charset="0"/>
              <a:buChar char="•"/>
              <a:defRPr sz="2000"/>
            </a:lvl7pPr>
            <a:lvl8pPr marL="3497783" indent="-233186" defTabSz="932742">
              <a:spcBef>
                <a:spcPct val="20000"/>
              </a:spcBef>
              <a:buFont typeface="Arial" pitchFamily="34" charset="0"/>
              <a:buChar char="•"/>
              <a:defRPr sz="2000"/>
            </a:lvl8pPr>
            <a:lvl9pPr marL="3964155" indent="-233186" defTabSz="932742">
              <a:spcBef>
                <a:spcPct val="20000"/>
              </a:spcBef>
              <a:buFont typeface="Arial" pitchFamily="34" charset="0"/>
              <a:buChar char="•"/>
              <a:defRPr sz="2000"/>
            </a:lvl9pPr>
          </a:lstStyle>
          <a:p>
            <a:pPr lvl="0"/>
            <a:r>
              <a:rPr lang="en-US">
                <a:gradFill>
                  <a:gsLst>
                    <a:gs pos="53982">
                      <a:schemeClr val="tx1"/>
                    </a:gs>
                    <a:gs pos="30000">
                      <a:schemeClr val="tx1"/>
                    </a:gs>
                  </a:gsLst>
                  <a:lin ang="5400000" scaled="1"/>
                </a:gradFill>
              </a:rPr>
              <a:t>June 10–11, 2019 | Atlanta, GA</a:t>
            </a:r>
          </a:p>
        </p:txBody>
      </p:sp>
      <p:pic>
        <p:nvPicPr>
          <p:cNvPr id="25" name="MS logo white - EMF" descr="Microsoft logo white text version">
            <a:extLst>
              <a:ext uri="{FF2B5EF4-FFF2-40B4-BE49-F238E27FC236}">
                <a16:creationId xmlns:a16="http://schemas.microsoft.com/office/drawing/2014/main" id="{8F1694E3-9573-45BD-9C44-7866EAD809E3}"/>
              </a:ext>
            </a:extLst>
          </p:cNvPr>
          <p:cNvPicPr>
            <a:picLocks noChangeAspect="1"/>
          </p:cNvPicPr>
          <p:nvPr userDrawn="1"/>
        </p:nvPicPr>
        <p:blipFill>
          <a:blip r:embed="rId4" cstate="email">
            <a:extLst>
              <a:ext uri="{28A0092B-C50C-407E-A947-70E740481C1C}">
                <a14:useLocalDpi xmlns:a14="http://schemas.microsoft.com/office/drawing/2010/main"/>
              </a:ext>
            </a:extLst>
          </a:blip>
          <a:stretch>
            <a:fillRect/>
          </a:stretch>
        </p:blipFill>
        <p:spPr bwMode="white">
          <a:xfrm>
            <a:off x="584200" y="585788"/>
            <a:ext cx="1366245" cy="292608"/>
          </a:xfrm>
          <a:prstGeom prst="rect">
            <a:avLst/>
          </a:prstGeom>
        </p:spPr>
      </p:pic>
    </p:spTree>
    <p:extLst>
      <p:ext uri="{BB962C8B-B14F-4D97-AF65-F5344CB8AC3E}">
        <p14:creationId xmlns:p14="http://schemas.microsoft.com/office/powerpoint/2010/main" val="37995098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32">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92845DC5-D523-463D-AFAD-EBEA1941C8DA}"/>
              </a:ext>
            </a:extLst>
          </p:cNvPr>
          <p:cNvSpPr/>
          <p:nvPr userDrawn="1"/>
        </p:nvSpPr>
        <p:spPr bwMode="black">
          <a:xfrm>
            <a:off x="229023" y="229024"/>
            <a:ext cx="11733953" cy="6399952"/>
          </a:xfrm>
          <a:prstGeom prst="rect">
            <a:avLst/>
          </a:prstGeom>
          <a:solidFill>
            <a:srgbClr val="3C3C4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bwMode="white">
          <a:xfrm>
            <a:off x="584200" y="585788"/>
            <a:ext cx="1366245" cy="292608"/>
          </a:xfrm>
          <a:prstGeom prst="rect">
            <a:avLst/>
          </a:prstGeom>
        </p:spPr>
      </p:pic>
      <p:sp>
        <p:nvSpPr>
          <p:cNvPr id="9" name="Title 1"/>
          <p:cNvSpPr>
            <a:spLocks noGrp="1"/>
          </p:cNvSpPr>
          <p:nvPr>
            <p:ph type="title" hasCustomPrompt="1"/>
          </p:nvPr>
        </p:nvSpPr>
        <p:spPr bwMode="white">
          <a:xfrm>
            <a:off x="584200" y="2979778"/>
            <a:ext cx="9144000" cy="553998"/>
          </a:xfrm>
          <a:noFill/>
        </p:spPr>
        <p:txBody>
          <a:bodyPr lIns="0" tIns="0" rIns="0" bIns="0" anchor="b" anchorCtr="0">
            <a:spAutoFit/>
          </a:bodyPr>
          <a:lstStyle>
            <a:lvl1pPr>
              <a:defRPr sz="3600" spc="-50"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bwMode="white">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8" name="Text Placeholder 4">
            <a:extLst>
              <a:ext uri="{FF2B5EF4-FFF2-40B4-BE49-F238E27FC236}">
                <a16:creationId xmlns:a16="http://schemas.microsoft.com/office/drawing/2014/main" id="{7EFD2662-C6E1-4637-9D34-25EEDF46C4FB}"/>
              </a:ext>
            </a:extLst>
          </p:cNvPr>
          <p:cNvSpPr>
            <a:spLocks noGrp="1"/>
          </p:cNvSpPr>
          <p:nvPr>
            <p:ph type="body" sz="quarter" idx="13" hasCustomPrompt="1"/>
          </p:nvPr>
        </p:nvSpPr>
        <p:spPr bwMode="white">
          <a:xfrm>
            <a:off x="9460870" y="539842"/>
            <a:ext cx="2146929" cy="338554"/>
          </a:xfrm>
          <a:noFill/>
        </p:spPr>
        <p:txBody>
          <a:bodyPr wrap="square" lIns="0" tIns="0" rIns="0" bIns="0">
            <a:spAutoFit/>
          </a:bodyPr>
          <a:lstStyle>
            <a:lvl1pPr marL="0" indent="0" algn="r">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Session code</a:t>
            </a:r>
          </a:p>
        </p:txBody>
      </p:sp>
      <p:pic>
        <p:nvPicPr>
          <p:cNvPr id="2" name="Picture 1">
            <a:extLst>
              <a:ext uri="{FF2B5EF4-FFF2-40B4-BE49-F238E27FC236}">
                <a16:creationId xmlns:a16="http://schemas.microsoft.com/office/drawing/2014/main" id="{24DFF586-98CD-40DA-8610-D02871200A0C}"/>
              </a:ext>
            </a:extLst>
          </p:cNvPr>
          <p:cNvPicPr>
            <a:picLocks noChangeAspect="1"/>
          </p:cNvPicPr>
          <p:nvPr userDrawn="1"/>
        </p:nvPicPr>
        <p:blipFill>
          <a:blip r:embed="rId3" cstate="email">
            <a:extLst>
              <a:ext uri="{28A0092B-C50C-407E-A947-70E740481C1C}">
                <a14:useLocalDpi xmlns:a14="http://schemas.microsoft.com/office/drawing/2010/main"/>
              </a:ext>
            </a:extLst>
          </a:blip>
          <a:stretch>
            <a:fillRect/>
          </a:stretch>
        </p:blipFill>
        <p:spPr>
          <a:xfrm>
            <a:off x="584200" y="5674583"/>
            <a:ext cx="3254375" cy="655195"/>
          </a:xfrm>
          <a:prstGeom prst="rect">
            <a:avLst/>
          </a:prstGeom>
        </p:spPr>
      </p:pic>
    </p:spTree>
    <p:extLst>
      <p:ext uri="{BB962C8B-B14F-4D97-AF65-F5344CB8AC3E}">
        <p14:creationId xmlns:p14="http://schemas.microsoft.com/office/powerpoint/2010/main" val="389173175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329139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01529680"/>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032613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image" Target="../media/image1.emf"/><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slideLayout" Target="../slideLayouts/slideLayout58.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slideLayout" Target="../slideLayouts/slideLayout57.xml"/><Relationship Id="rId33" Type="http://schemas.openxmlformats.org/officeDocument/2006/relationships/image" Target="../media/image1.emf"/><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29" Type="http://schemas.openxmlformats.org/officeDocument/2006/relationships/slideLayout" Target="../slideLayouts/slideLayout61.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32" Type="http://schemas.openxmlformats.org/officeDocument/2006/relationships/theme" Target="../theme/theme2.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28" Type="http://schemas.openxmlformats.org/officeDocument/2006/relationships/slideLayout" Target="../slideLayouts/slideLayout60.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31" Type="http://schemas.openxmlformats.org/officeDocument/2006/relationships/slideLayout" Target="../slideLayouts/slideLayout63.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 Id="rId27" Type="http://schemas.openxmlformats.org/officeDocument/2006/relationships/slideLayout" Target="../slideLayouts/slideLayout59.xml"/><Relationship Id="rId30" Type="http://schemas.openxmlformats.org/officeDocument/2006/relationships/slideLayout" Target="../slideLayouts/slideLayout62.xml"/><Relationship Id="rId8" Type="http://schemas.openxmlformats.org/officeDocument/2006/relationships/slideLayout" Target="../slideLayouts/slideLayout40.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76.xml"/><Relationship Id="rId18" Type="http://schemas.openxmlformats.org/officeDocument/2006/relationships/slideLayout" Target="../slideLayouts/slideLayout81.xml"/><Relationship Id="rId26" Type="http://schemas.openxmlformats.org/officeDocument/2006/relationships/slideLayout" Target="../slideLayouts/slideLayout89.xml"/><Relationship Id="rId3" Type="http://schemas.openxmlformats.org/officeDocument/2006/relationships/slideLayout" Target="../slideLayouts/slideLayout66.xml"/><Relationship Id="rId21" Type="http://schemas.openxmlformats.org/officeDocument/2006/relationships/slideLayout" Target="../slideLayouts/slideLayout84.xml"/><Relationship Id="rId7" Type="http://schemas.openxmlformats.org/officeDocument/2006/relationships/slideLayout" Target="../slideLayouts/slideLayout70.xml"/><Relationship Id="rId12" Type="http://schemas.openxmlformats.org/officeDocument/2006/relationships/slideLayout" Target="../slideLayouts/slideLayout75.xml"/><Relationship Id="rId17" Type="http://schemas.openxmlformats.org/officeDocument/2006/relationships/slideLayout" Target="../slideLayouts/slideLayout80.xml"/><Relationship Id="rId25" Type="http://schemas.openxmlformats.org/officeDocument/2006/relationships/slideLayout" Target="../slideLayouts/slideLayout88.xml"/><Relationship Id="rId33" Type="http://schemas.openxmlformats.org/officeDocument/2006/relationships/image" Target="../media/image1.emf"/><Relationship Id="rId2" Type="http://schemas.openxmlformats.org/officeDocument/2006/relationships/slideLayout" Target="../slideLayouts/slideLayout65.xml"/><Relationship Id="rId16" Type="http://schemas.openxmlformats.org/officeDocument/2006/relationships/slideLayout" Target="../slideLayouts/slideLayout79.xml"/><Relationship Id="rId20" Type="http://schemas.openxmlformats.org/officeDocument/2006/relationships/slideLayout" Target="../slideLayouts/slideLayout83.xml"/><Relationship Id="rId29" Type="http://schemas.openxmlformats.org/officeDocument/2006/relationships/slideLayout" Target="../slideLayouts/slideLayout92.xml"/><Relationship Id="rId1" Type="http://schemas.openxmlformats.org/officeDocument/2006/relationships/slideLayout" Target="../slideLayouts/slideLayout64.xml"/><Relationship Id="rId6" Type="http://schemas.openxmlformats.org/officeDocument/2006/relationships/slideLayout" Target="../slideLayouts/slideLayout69.xml"/><Relationship Id="rId11" Type="http://schemas.openxmlformats.org/officeDocument/2006/relationships/slideLayout" Target="../slideLayouts/slideLayout74.xml"/><Relationship Id="rId24" Type="http://schemas.openxmlformats.org/officeDocument/2006/relationships/slideLayout" Target="../slideLayouts/slideLayout87.xml"/><Relationship Id="rId32" Type="http://schemas.openxmlformats.org/officeDocument/2006/relationships/theme" Target="../theme/theme3.xml"/><Relationship Id="rId5" Type="http://schemas.openxmlformats.org/officeDocument/2006/relationships/slideLayout" Target="../slideLayouts/slideLayout68.xml"/><Relationship Id="rId15" Type="http://schemas.openxmlformats.org/officeDocument/2006/relationships/slideLayout" Target="../slideLayouts/slideLayout78.xml"/><Relationship Id="rId23" Type="http://schemas.openxmlformats.org/officeDocument/2006/relationships/slideLayout" Target="../slideLayouts/slideLayout86.xml"/><Relationship Id="rId28" Type="http://schemas.openxmlformats.org/officeDocument/2006/relationships/slideLayout" Target="../slideLayouts/slideLayout91.xml"/><Relationship Id="rId10" Type="http://schemas.openxmlformats.org/officeDocument/2006/relationships/slideLayout" Target="../slideLayouts/slideLayout73.xml"/><Relationship Id="rId19" Type="http://schemas.openxmlformats.org/officeDocument/2006/relationships/slideLayout" Target="../slideLayouts/slideLayout82.xml"/><Relationship Id="rId31" Type="http://schemas.openxmlformats.org/officeDocument/2006/relationships/slideLayout" Target="../slideLayouts/slideLayout94.xml"/><Relationship Id="rId4" Type="http://schemas.openxmlformats.org/officeDocument/2006/relationships/slideLayout" Target="../slideLayouts/slideLayout67.xml"/><Relationship Id="rId9" Type="http://schemas.openxmlformats.org/officeDocument/2006/relationships/slideLayout" Target="../slideLayouts/slideLayout72.xml"/><Relationship Id="rId14" Type="http://schemas.openxmlformats.org/officeDocument/2006/relationships/slideLayout" Target="../slideLayouts/slideLayout77.xml"/><Relationship Id="rId22" Type="http://schemas.openxmlformats.org/officeDocument/2006/relationships/slideLayout" Target="../slideLayouts/slideLayout85.xml"/><Relationship Id="rId27" Type="http://schemas.openxmlformats.org/officeDocument/2006/relationships/slideLayout" Target="../slideLayouts/slideLayout90.xml"/><Relationship Id="rId30" Type="http://schemas.openxmlformats.org/officeDocument/2006/relationships/slideLayout" Target="../slideLayouts/slideLayout93.xml"/><Relationship Id="rId8" Type="http://schemas.openxmlformats.org/officeDocument/2006/relationships/slideLayout" Target="../slideLayouts/slideLayout71.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07.xml"/><Relationship Id="rId18" Type="http://schemas.openxmlformats.org/officeDocument/2006/relationships/slideLayout" Target="../slideLayouts/slideLayout112.xml"/><Relationship Id="rId26" Type="http://schemas.openxmlformats.org/officeDocument/2006/relationships/slideLayout" Target="../slideLayouts/slideLayout120.xml"/><Relationship Id="rId3" Type="http://schemas.openxmlformats.org/officeDocument/2006/relationships/slideLayout" Target="../slideLayouts/slideLayout97.xml"/><Relationship Id="rId21" Type="http://schemas.openxmlformats.org/officeDocument/2006/relationships/slideLayout" Target="../slideLayouts/slideLayout115.xml"/><Relationship Id="rId34" Type="http://schemas.openxmlformats.org/officeDocument/2006/relationships/image" Target="../media/image1.emf"/><Relationship Id="rId7" Type="http://schemas.openxmlformats.org/officeDocument/2006/relationships/slideLayout" Target="../slideLayouts/slideLayout101.xml"/><Relationship Id="rId12" Type="http://schemas.openxmlformats.org/officeDocument/2006/relationships/slideLayout" Target="../slideLayouts/slideLayout106.xml"/><Relationship Id="rId17" Type="http://schemas.openxmlformats.org/officeDocument/2006/relationships/slideLayout" Target="../slideLayouts/slideLayout111.xml"/><Relationship Id="rId25" Type="http://schemas.openxmlformats.org/officeDocument/2006/relationships/slideLayout" Target="../slideLayouts/slideLayout119.xml"/><Relationship Id="rId33" Type="http://schemas.openxmlformats.org/officeDocument/2006/relationships/theme" Target="../theme/theme4.xml"/><Relationship Id="rId2" Type="http://schemas.openxmlformats.org/officeDocument/2006/relationships/slideLayout" Target="../slideLayouts/slideLayout96.xml"/><Relationship Id="rId16" Type="http://schemas.openxmlformats.org/officeDocument/2006/relationships/slideLayout" Target="../slideLayouts/slideLayout110.xml"/><Relationship Id="rId20" Type="http://schemas.openxmlformats.org/officeDocument/2006/relationships/slideLayout" Target="../slideLayouts/slideLayout114.xml"/><Relationship Id="rId29" Type="http://schemas.openxmlformats.org/officeDocument/2006/relationships/slideLayout" Target="../slideLayouts/slideLayout123.xml"/><Relationship Id="rId1" Type="http://schemas.openxmlformats.org/officeDocument/2006/relationships/slideLayout" Target="../slideLayouts/slideLayout95.xml"/><Relationship Id="rId6" Type="http://schemas.openxmlformats.org/officeDocument/2006/relationships/slideLayout" Target="../slideLayouts/slideLayout100.xml"/><Relationship Id="rId11" Type="http://schemas.openxmlformats.org/officeDocument/2006/relationships/slideLayout" Target="../slideLayouts/slideLayout105.xml"/><Relationship Id="rId24" Type="http://schemas.openxmlformats.org/officeDocument/2006/relationships/slideLayout" Target="../slideLayouts/slideLayout118.xml"/><Relationship Id="rId32" Type="http://schemas.openxmlformats.org/officeDocument/2006/relationships/slideLayout" Target="../slideLayouts/slideLayout126.xml"/><Relationship Id="rId5" Type="http://schemas.openxmlformats.org/officeDocument/2006/relationships/slideLayout" Target="../slideLayouts/slideLayout99.xml"/><Relationship Id="rId15" Type="http://schemas.openxmlformats.org/officeDocument/2006/relationships/slideLayout" Target="../slideLayouts/slideLayout109.xml"/><Relationship Id="rId23" Type="http://schemas.openxmlformats.org/officeDocument/2006/relationships/slideLayout" Target="../slideLayouts/slideLayout117.xml"/><Relationship Id="rId28" Type="http://schemas.openxmlformats.org/officeDocument/2006/relationships/slideLayout" Target="../slideLayouts/slideLayout122.xml"/><Relationship Id="rId10" Type="http://schemas.openxmlformats.org/officeDocument/2006/relationships/slideLayout" Target="../slideLayouts/slideLayout104.xml"/><Relationship Id="rId19" Type="http://schemas.openxmlformats.org/officeDocument/2006/relationships/slideLayout" Target="../slideLayouts/slideLayout113.xml"/><Relationship Id="rId31" Type="http://schemas.openxmlformats.org/officeDocument/2006/relationships/slideLayout" Target="../slideLayouts/slideLayout125.xml"/><Relationship Id="rId4" Type="http://schemas.openxmlformats.org/officeDocument/2006/relationships/slideLayout" Target="../slideLayouts/slideLayout98.xml"/><Relationship Id="rId9" Type="http://schemas.openxmlformats.org/officeDocument/2006/relationships/slideLayout" Target="../slideLayouts/slideLayout103.xml"/><Relationship Id="rId14" Type="http://schemas.openxmlformats.org/officeDocument/2006/relationships/slideLayout" Target="../slideLayouts/slideLayout108.xml"/><Relationship Id="rId22" Type="http://schemas.openxmlformats.org/officeDocument/2006/relationships/slideLayout" Target="../slideLayouts/slideLayout116.xml"/><Relationship Id="rId27" Type="http://schemas.openxmlformats.org/officeDocument/2006/relationships/slideLayout" Target="../slideLayouts/slideLayout121.xml"/><Relationship Id="rId30" Type="http://schemas.openxmlformats.org/officeDocument/2006/relationships/slideLayout" Target="../slideLayouts/slideLayout124.xml"/><Relationship Id="rId8" Type="http://schemas.openxmlformats.org/officeDocument/2006/relationships/slideLayout" Target="../slideLayouts/slideLayout10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134.xml"/><Relationship Id="rId13" Type="http://schemas.openxmlformats.org/officeDocument/2006/relationships/slideLayout" Target="../slideLayouts/slideLayout139.xml"/><Relationship Id="rId3" Type="http://schemas.openxmlformats.org/officeDocument/2006/relationships/slideLayout" Target="../slideLayouts/slideLayout129.xml"/><Relationship Id="rId7" Type="http://schemas.openxmlformats.org/officeDocument/2006/relationships/slideLayout" Target="../slideLayouts/slideLayout133.xml"/><Relationship Id="rId12" Type="http://schemas.openxmlformats.org/officeDocument/2006/relationships/slideLayout" Target="../slideLayouts/slideLayout138.xml"/><Relationship Id="rId17" Type="http://schemas.openxmlformats.org/officeDocument/2006/relationships/theme" Target="../theme/theme5.xml"/><Relationship Id="rId2" Type="http://schemas.openxmlformats.org/officeDocument/2006/relationships/slideLayout" Target="../slideLayouts/slideLayout128.xml"/><Relationship Id="rId16" Type="http://schemas.openxmlformats.org/officeDocument/2006/relationships/slideLayout" Target="../slideLayouts/slideLayout142.xml"/><Relationship Id="rId1" Type="http://schemas.openxmlformats.org/officeDocument/2006/relationships/slideLayout" Target="../slideLayouts/slideLayout127.xml"/><Relationship Id="rId6" Type="http://schemas.openxmlformats.org/officeDocument/2006/relationships/slideLayout" Target="../slideLayouts/slideLayout132.xml"/><Relationship Id="rId11" Type="http://schemas.openxmlformats.org/officeDocument/2006/relationships/slideLayout" Target="../slideLayouts/slideLayout137.xml"/><Relationship Id="rId5" Type="http://schemas.openxmlformats.org/officeDocument/2006/relationships/slideLayout" Target="../slideLayouts/slideLayout131.xml"/><Relationship Id="rId15" Type="http://schemas.openxmlformats.org/officeDocument/2006/relationships/slideLayout" Target="../slideLayouts/slideLayout141.xml"/><Relationship Id="rId10" Type="http://schemas.openxmlformats.org/officeDocument/2006/relationships/slideLayout" Target="../slideLayouts/slideLayout136.xml"/><Relationship Id="rId4" Type="http://schemas.openxmlformats.org/officeDocument/2006/relationships/slideLayout" Target="../slideLayouts/slideLayout130.xml"/><Relationship Id="rId9" Type="http://schemas.openxmlformats.org/officeDocument/2006/relationships/slideLayout" Target="../slideLayouts/slideLayout135.xml"/><Relationship Id="rId14" Type="http://schemas.openxmlformats.org/officeDocument/2006/relationships/slideLayout" Target="../slideLayouts/slideLayout140.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50.xml"/><Relationship Id="rId13" Type="http://schemas.openxmlformats.org/officeDocument/2006/relationships/slideLayout" Target="../slideLayouts/slideLayout155.xml"/><Relationship Id="rId18" Type="http://schemas.openxmlformats.org/officeDocument/2006/relationships/slideLayout" Target="../slideLayouts/slideLayout160.xml"/><Relationship Id="rId26" Type="http://schemas.openxmlformats.org/officeDocument/2006/relationships/image" Target="../media/image1.emf"/><Relationship Id="rId3" Type="http://schemas.openxmlformats.org/officeDocument/2006/relationships/slideLayout" Target="../slideLayouts/slideLayout145.xml"/><Relationship Id="rId21" Type="http://schemas.openxmlformats.org/officeDocument/2006/relationships/slideLayout" Target="../slideLayouts/slideLayout163.xml"/><Relationship Id="rId7" Type="http://schemas.openxmlformats.org/officeDocument/2006/relationships/slideLayout" Target="../slideLayouts/slideLayout149.xml"/><Relationship Id="rId12" Type="http://schemas.openxmlformats.org/officeDocument/2006/relationships/slideLayout" Target="../slideLayouts/slideLayout154.xml"/><Relationship Id="rId17" Type="http://schemas.openxmlformats.org/officeDocument/2006/relationships/slideLayout" Target="../slideLayouts/slideLayout159.xml"/><Relationship Id="rId25" Type="http://schemas.openxmlformats.org/officeDocument/2006/relationships/theme" Target="../theme/theme6.xml"/><Relationship Id="rId2" Type="http://schemas.openxmlformats.org/officeDocument/2006/relationships/slideLayout" Target="../slideLayouts/slideLayout144.xml"/><Relationship Id="rId16" Type="http://schemas.openxmlformats.org/officeDocument/2006/relationships/slideLayout" Target="../slideLayouts/slideLayout158.xml"/><Relationship Id="rId20" Type="http://schemas.openxmlformats.org/officeDocument/2006/relationships/slideLayout" Target="../slideLayouts/slideLayout162.xml"/><Relationship Id="rId1" Type="http://schemas.openxmlformats.org/officeDocument/2006/relationships/slideLayout" Target="../slideLayouts/slideLayout143.xml"/><Relationship Id="rId6" Type="http://schemas.openxmlformats.org/officeDocument/2006/relationships/slideLayout" Target="../slideLayouts/slideLayout148.xml"/><Relationship Id="rId11" Type="http://schemas.openxmlformats.org/officeDocument/2006/relationships/slideLayout" Target="../slideLayouts/slideLayout153.xml"/><Relationship Id="rId24" Type="http://schemas.openxmlformats.org/officeDocument/2006/relationships/slideLayout" Target="../slideLayouts/slideLayout166.xml"/><Relationship Id="rId5" Type="http://schemas.openxmlformats.org/officeDocument/2006/relationships/slideLayout" Target="../slideLayouts/slideLayout147.xml"/><Relationship Id="rId15" Type="http://schemas.openxmlformats.org/officeDocument/2006/relationships/slideLayout" Target="../slideLayouts/slideLayout157.xml"/><Relationship Id="rId23" Type="http://schemas.openxmlformats.org/officeDocument/2006/relationships/slideLayout" Target="../slideLayouts/slideLayout165.xml"/><Relationship Id="rId10" Type="http://schemas.openxmlformats.org/officeDocument/2006/relationships/slideLayout" Target="../slideLayouts/slideLayout152.xml"/><Relationship Id="rId19" Type="http://schemas.openxmlformats.org/officeDocument/2006/relationships/slideLayout" Target="../slideLayouts/slideLayout161.xml"/><Relationship Id="rId4" Type="http://schemas.openxmlformats.org/officeDocument/2006/relationships/slideLayout" Target="../slideLayouts/slideLayout146.xml"/><Relationship Id="rId9" Type="http://schemas.openxmlformats.org/officeDocument/2006/relationships/slideLayout" Target="../slideLayouts/slideLayout151.xml"/><Relationship Id="rId14" Type="http://schemas.openxmlformats.org/officeDocument/2006/relationships/slideLayout" Target="../slideLayouts/slideLayout156.xml"/><Relationship Id="rId22" Type="http://schemas.openxmlformats.org/officeDocument/2006/relationships/slideLayout" Target="../slideLayouts/slideLayout16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cstate="email">
            <a:extLst>
              <a:ext uri="{28A0092B-C50C-407E-A947-70E740481C1C}">
                <a14:useLocalDpi xmlns:a14="http://schemas.microsoft.com/office/drawing/2010/main"/>
              </a:ext>
            </a:extLst>
          </a:blip>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832" r:id="rId1"/>
    <p:sldLayoutId id="2147484577" r:id="rId2"/>
    <p:sldLayoutId id="2147484610" r:id="rId3"/>
    <p:sldLayoutId id="2147484833" r:id="rId4"/>
    <p:sldLayoutId id="2147484834" r:id="rId5"/>
    <p:sldLayoutId id="2147484710" r:id="rId6"/>
    <p:sldLayoutId id="2147484240" r:id="rId7"/>
    <p:sldLayoutId id="2147484736" r:id="rId8"/>
    <p:sldLayoutId id="2147484474" r:id="rId9"/>
    <p:sldLayoutId id="2147484639" r:id="rId10"/>
    <p:sldLayoutId id="2147484603" r:id="rId11"/>
    <p:sldLayoutId id="2147484751" r:id="rId12"/>
    <p:sldLayoutId id="2147484752" r:id="rId13"/>
    <p:sldLayoutId id="2147484777" r:id="rId14"/>
    <p:sldLayoutId id="2147484835" r:id="rId15"/>
    <p:sldLayoutId id="2147484836" r:id="rId16"/>
    <p:sldLayoutId id="2147484837" r:id="rId17"/>
    <p:sldLayoutId id="2147484838" r:id="rId18"/>
    <p:sldLayoutId id="2147484839" r:id="rId19"/>
    <p:sldLayoutId id="2147484783" r:id="rId20"/>
    <p:sldLayoutId id="2147484784" r:id="rId21"/>
    <p:sldLayoutId id="2147484785" r:id="rId22"/>
    <p:sldLayoutId id="2147484786" r:id="rId23"/>
    <p:sldLayoutId id="2147484787" r:id="rId24"/>
    <p:sldLayoutId id="2147484249" r:id="rId25"/>
    <p:sldLayoutId id="2147484584" r:id="rId26"/>
    <p:sldLayoutId id="2147484671" r:id="rId27"/>
    <p:sldLayoutId id="2147484673" r:id="rId28"/>
    <p:sldLayoutId id="2147484585" r:id="rId29"/>
    <p:sldLayoutId id="2147484299" r:id="rId30"/>
    <p:sldLayoutId id="2147484263" r:id="rId31"/>
    <p:sldLayoutId id="2147484987"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3" cstate="email">
            <a:extLst>
              <a:ext uri="{28A0092B-C50C-407E-A947-70E740481C1C}">
                <a14:useLocalDpi xmlns:a14="http://schemas.microsoft.com/office/drawing/2010/main"/>
              </a:ext>
            </a:extLst>
          </a:blip>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3237335655"/>
      </p:ext>
    </p:extLst>
  </p:cSld>
  <p:clrMap bg1="lt1" tx1="dk1" bg2="lt2" tx2="dk2" accent1="accent1" accent2="accent2" accent3="accent3" accent4="accent4" accent5="accent5" accent6="accent6" hlink="hlink" folHlink="folHlink"/>
  <p:sldLayoutIdLst>
    <p:sldLayoutId id="2147484841" r:id="rId1"/>
    <p:sldLayoutId id="2147484842" r:id="rId2"/>
    <p:sldLayoutId id="2147484843" r:id="rId3"/>
    <p:sldLayoutId id="2147484844" r:id="rId4"/>
    <p:sldLayoutId id="2147484845" r:id="rId5"/>
    <p:sldLayoutId id="2147484846" r:id="rId6"/>
    <p:sldLayoutId id="2147484847" r:id="rId7"/>
    <p:sldLayoutId id="2147484848" r:id="rId8"/>
    <p:sldLayoutId id="2147484849" r:id="rId9"/>
    <p:sldLayoutId id="2147484850" r:id="rId10"/>
    <p:sldLayoutId id="2147484851" r:id="rId11"/>
    <p:sldLayoutId id="2147484852" r:id="rId12"/>
    <p:sldLayoutId id="2147484853" r:id="rId13"/>
    <p:sldLayoutId id="2147484854" r:id="rId14"/>
    <p:sldLayoutId id="2147484855" r:id="rId15"/>
    <p:sldLayoutId id="2147484856" r:id="rId16"/>
    <p:sldLayoutId id="2147484857" r:id="rId17"/>
    <p:sldLayoutId id="2147484858" r:id="rId18"/>
    <p:sldLayoutId id="2147484859" r:id="rId19"/>
    <p:sldLayoutId id="2147484860" r:id="rId20"/>
    <p:sldLayoutId id="2147484861" r:id="rId21"/>
    <p:sldLayoutId id="2147484862" r:id="rId22"/>
    <p:sldLayoutId id="2147484863" r:id="rId23"/>
    <p:sldLayoutId id="2147484864" r:id="rId24"/>
    <p:sldLayoutId id="2147484865" r:id="rId25"/>
    <p:sldLayoutId id="2147484866" r:id="rId26"/>
    <p:sldLayoutId id="2147484867" r:id="rId27"/>
    <p:sldLayoutId id="2147484868" r:id="rId28"/>
    <p:sldLayoutId id="2147484869" r:id="rId29"/>
    <p:sldLayoutId id="2147484870" r:id="rId30"/>
    <p:sldLayoutId id="2147484871"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3" cstate="email">
            <a:extLst>
              <a:ext uri="{28A0092B-C50C-407E-A947-70E740481C1C}">
                <a14:useLocalDpi xmlns:a14="http://schemas.microsoft.com/office/drawing/2010/main"/>
              </a:ext>
            </a:extLst>
          </a:blip>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79163514"/>
      </p:ext>
    </p:extLst>
  </p:cSld>
  <p:clrMap bg1="dk1" tx1="lt1" bg2="dk2" tx2="lt2" accent1="accent1" accent2="accent2" accent3="accent3" accent4="accent4" accent5="accent5" accent6="accent6" hlink="hlink" folHlink="folHlink"/>
  <p:sldLayoutIdLst>
    <p:sldLayoutId id="2147484873" r:id="rId1"/>
    <p:sldLayoutId id="2147484874" r:id="rId2"/>
    <p:sldLayoutId id="2147484904" r:id="rId3"/>
    <p:sldLayoutId id="2147484905" r:id="rId4"/>
    <p:sldLayoutId id="2147484877" r:id="rId5"/>
    <p:sldLayoutId id="2147484878" r:id="rId6"/>
    <p:sldLayoutId id="2147484879" r:id="rId7"/>
    <p:sldLayoutId id="2147484880" r:id="rId8"/>
    <p:sldLayoutId id="2147484881" r:id="rId9"/>
    <p:sldLayoutId id="2147484882" r:id="rId10"/>
    <p:sldLayoutId id="2147484883" r:id="rId11"/>
    <p:sldLayoutId id="2147484884" r:id="rId12"/>
    <p:sldLayoutId id="2147484885" r:id="rId13"/>
    <p:sldLayoutId id="2147484886" r:id="rId14"/>
    <p:sldLayoutId id="2147484887" r:id="rId15"/>
    <p:sldLayoutId id="2147484888" r:id="rId16"/>
    <p:sldLayoutId id="2147484889" r:id="rId17"/>
    <p:sldLayoutId id="2147484890" r:id="rId18"/>
    <p:sldLayoutId id="2147484891" r:id="rId19"/>
    <p:sldLayoutId id="2147484892" r:id="rId20"/>
    <p:sldLayoutId id="2147484893" r:id="rId21"/>
    <p:sldLayoutId id="2147484906" r:id="rId22"/>
    <p:sldLayoutId id="2147484907" r:id="rId23"/>
    <p:sldLayoutId id="2147484896" r:id="rId24"/>
    <p:sldLayoutId id="2147484897" r:id="rId25"/>
    <p:sldLayoutId id="2147484898" r:id="rId26"/>
    <p:sldLayoutId id="2147484899" r:id="rId27"/>
    <p:sldLayoutId id="2147484900" r:id="rId28"/>
    <p:sldLayoutId id="2147484901" r:id="rId29"/>
    <p:sldLayoutId id="2147484902" r:id="rId30"/>
    <p:sldLayoutId id="2147484903" r:id="rId3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34" cstate="email">
            <a:extLst>
              <a:ext uri="{28A0092B-C50C-407E-A947-70E740481C1C}">
                <a14:useLocalDpi xmlns:a14="http://schemas.microsoft.com/office/drawing/2010/main"/>
              </a:ext>
            </a:extLst>
          </a:blip>
          <a:srcRect l="762"/>
          <a:stretch/>
        </p:blipFill>
        <p:spPr>
          <a:xfrm rot="5400000">
            <a:off x="9464500" y="2843773"/>
            <a:ext cx="6858000" cy="1170455"/>
          </a:xfrm>
          <a:prstGeom prst="rect">
            <a:avLst/>
          </a:prstGeom>
        </p:spPr>
      </p:pic>
    </p:spTree>
    <p:extLst>
      <p:ext uri="{BB962C8B-B14F-4D97-AF65-F5344CB8AC3E}">
        <p14:creationId xmlns:p14="http://schemas.microsoft.com/office/powerpoint/2010/main" val="107737276"/>
      </p:ext>
    </p:extLst>
  </p:cSld>
  <p:clrMap bg1="lt1" tx1="dk1" bg2="lt2" tx2="dk2" accent1="accent1" accent2="accent2" accent3="accent3" accent4="accent4" accent5="accent5" accent6="accent6" hlink="hlink" folHlink="folHlink"/>
  <p:sldLayoutIdLst>
    <p:sldLayoutId id="2147484909" r:id="rId1"/>
    <p:sldLayoutId id="2147484910" r:id="rId2"/>
    <p:sldLayoutId id="2147484911" r:id="rId3"/>
    <p:sldLayoutId id="2147484912" r:id="rId4"/>
    <p:sldLayoutId id="2147484913" r:id="rId5"/>
    <p:sldLayoutId id="2147484914" r:id="rId6"/>
    <p:sldLayoutId id="2147484915" r:id="rId7"/>
    <p:sldLayoutId id="2147484916" r:id="rId8"/>
    <p:sldLayoutId id="2147484917" r:id="rId9"/>
    <p:sldLayoutId id="2147484918" r:id="rId10"/>
    <p:sldLayoutId id="2147484919" r:id="rId11"/>
    <p:sldLayoutId id="2147484920" r:id="rId12"/>
    <p:sldLayoutId id="2147484921" r:id="rId13"/>
    <p:sldLayoutId id="2147484922" r:id="rId14"/>
    <p:sldLayoutId id="2147484923" r:id="rId15"/>
    <p:sldLayoutId id="2147484924" r:id="rId16"/>
    <p:sldLayoutId id="2147484925" r:id="rId17"/>
    <p:sldLayoutId id="2147484926" r:id="rId18"/>
    <p:sldLayoutId id="2147484927" r:id="rId19"/>
    <p:sldLayoutId id="2147484928" r:id="rId20"/>
    <p:sldLayoutId id="2147484929" r:id="rId21"/>
    <p:sldLayoutId id="2147484930" r:id="rId22"/>
    <p:sldLayoutId id="2147484931" r:id="rId23"/>
    <p:sldLayoutId id="2147484932" r:id="rId24"/>
    <p:sldLayoutId id="2147484933" r:id="rId25"/>
    <p:sldLayoutId id="2147484934" r:id="rId26"/>
    <p:sldLayoutId id="2147484935" r:id="rId27"/>
    <p:sldLayoutId id="2147484936" r:id="rId28"/>
    <p:sldLayoutId id="2147484937" r:id="rId29"/>
    <p:sldLayoutId id="2147484938" r:id="rId30"/>
    <p:sldLayoutId id="2147484939" r:id="rId31"/>
    <p:sldLayoutId id="2147484942" r:id="rId3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9079" y="228603"/>
            <a:ext cx="11296416" cy="812531"/>
          </a:xfrm>
          <a:prstGeom prst="rect">
            <a:avLst/>
          </a:prstGeom>
        </p:spPr>
        <p:txBody>
          <a:bodyPr vert="horz" wrap="square" lIns="0" tIns="0" rIns="0" bIns="0" rtlCol="0" anchor="t">
            <a:spAutoFit/>
          </a:bodyPr>
          <a:lstStyle/>
          <a:p>
            <a:r>
              <a:rPr lang="en-US"/>
              <a:t>Click to edit Master title style</a:t>
            </a:r>
          </a:p>
        </p:txBody>
      </p:sp>
      <p:sp>
        <p:nvSpPr>
          <p:cNvPr id="3" name="Text Placeholder 2"/>
          <p:cNvSpPr>
            <a:spLocks noGrp="1"/>
          </p:cNvSpPr>
          <p:nvPr>
            <p:ph type="body" idx="1"/>
          </p:nvPr>
        </p:nvSpPr>
        <p:spPr>
          <a:xfrm>
            <a:off x="489078" y="1447802"/>
            <a:ext cx="11296417" cy="2667397"/>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0121370"/>
      </p:ext>
    </p:extLst>
  </p:cSld>
  <p:clrMap bg1="lt1" tx1="dk1" bg2="lt2" tx2="dk2" accent1="accent1" accent2="accent2" accent3="accent3" accent4="accent4" accent5="accent5" accent6="accent6" hlink="hlink" folHlink="folHlink"/>
  <p:sldLayoutIdLst>
    <p:sldLayoutId id="2147484944" r:id="rId1"/>
    <p:sldLayoutId id="2147484945" r:id="rId2"/>
    <p:sldLayoutId id="2147484946" r:id="rId3"/>
    <p:sldLayoutId id="2147484947" r:id="rId4"/>
    <p:sldLayoutId id="2147484948" r:id="rId5"/>
    <p:sldLayoutId id="2147484949" r:id="rId6"/>
    <p:sldLayoutId id="2147484950" r:id="rId7"/>
    <p:sldLayoutId id="2147484951" r:id="rId8"/>
    <p:sldLayoutId id="2147484952" r:id="rId9"/>
    <p:sldLayoutId id="2147484953" r:id="rId10"/>
    <p:sldLayoutId id="2147484954" r:id="rId11"/>
    <p:sldLayoutId id="2147484955" r:id="rId12"/>
    <p:sldLayoutId id="2147484956" r:id="rId13"/>
    <p:sldLayoutId id="2147484958" r:id="rId14"/>
    <p:sldLayoutId id="2147484959" r:id="rId15"/>
    <p:sldLayoutId id="2147484960" r:id="rId16"/>
  </p:sldLayoutIdLst>
  <p:transition spd="slow">
    <p:push/>
  </p:transition>
  <p:txStyles>
    <p:titleStyle>
      <a:lvl1pPr algn="l" defTabSz="1219070" rtl="0" eaLnBrk="1" latinLnBrk="0" hangingPunct="1">
        <a:lnSpc>
          <a:spcPct val="90000"/>
        </a:lnSpc>
        <a:spcBef>
          <a:spcPct val="0"/>
        </a:spcBef>
        <a:buNone/>
        <a:defRPr lang="en-US" sz="5867" b="0" kern="1200" cap="none" spc="-133" baseline="0" dirty="0" smtClean="0">
          <a:ln w="3175">
            <a:noFill/>
          </a:ln>
          <a:gradFill flip="none" rotWithShape="1">
            <a:gsLst>
              <a:gs pos="0">
                <a:schemeClr val="tx1"/>
              </a:gs>
              <a:gs pos="86000">
                <a:schemeClr val="tx1"/>
              </a:gs>
            </a:gsLst>
            <a:lin ang="5400000" scaled="0"/>
            <a:tileRect/>
          </a:gradFill>
          <a:effectLst/>
          <a:latin typeface="+mj-lt"/>
          <a:ea typeface="+mn-ea"/>
          <a:cs typeface="Arial" charset="0"/>
        </a:defRPr>
      </a:lvl1pPr>
    </p:titleStyle>
    <p:bodyStyle>
      <a:lvl1pPr marL="613791" indent="-613791" algn="l" defTabSz="1219070" rtl="0" eaLnBrk="1" latinLnBrk="0" hangingPunct="1">
        <a:lnSpc>
          <a:spcPct val="90000"/>
        </a:lnSpc>
        <a:spcBef>
          <a:spcPct val="20000"/>
        </a:spcBef>
        <a:buClr>
          <a:schemeClr val="tx1"/>
        </a:buClr>
        <a:buSzPct val="90000"/>
        <a:buFont typeface="Wingdings" pitchFamily="2" charset="2"/>
        <a:buChar char="§"/>
        <a:defRPr sz="4267" kern="1200" spc="-95" baseline="0">
          <a:gradFill>
            <a:gsLst>
              <a:gs pos="0">
                <a:schemeClr val="tx1"/>
              </a:gs>
              <a:gs pos="86000">
                <a:schemeClr val="tx1"/>
              </a:gs>
            </a:gsLst>
            <a:lin ang="5400000" scaled="0"/>
          </a:gradFill>
          <a:latin typeface="+mn-lt"/>
          <a:ea typeface="+mn-ea"/>
          <a:cs typeface="+mn-cs"/>
        </a:defRPr>
      </a:lvl1pPr>
      <a:lvl2pPr marL="1140809" indent="-527016" algn="l" defTabSz="1219070" rtl="0" eaLnBrk="1" latinLnBrk="0" hangingPunct="1">
        <a:lnSpc>
          <a:spcPct val="90000"/>
        </a:lnSpc>
        <a:spcBef>
          <a:spcPct val="20000"/>
        </a:spcBef>
        <a:buClr>
          <a:schemeClr val="tx1"/>
        </a:buClr>
        <a:buSzPct val="90000"/>
        <a:buFont typeface="Wingdings" pitchFamily="2" charset="2"/>
        <a:buChar char="§"/>
        <a:defRPr sz="3733" kern="1200" spc="-95" baseline="0">
          <a:gradFill>
            <a:gsLst>
              <a:gs pos="0">
                <a:schemeClr val="tx1"/>
              </a:gs>
              <a:gs pos="86000">
                <a:schemeClr val="tx1"/>
              </a:gs>
            </a:gsLst>
            <a:lin ang="5400000" scaled="0"/>
          </a:gradFill>
          <a:latin typeface="+mn-lt"/>
          <a:ea typeface="+mn-ea"/>
          <a:cs typeface="+mn-cs"/>
        </a:defRPr>
      </a:lvl2pPr>
      <a:lvl3pPr marL="1678406" indent="-537597" algn="l" defTabSz="1219070" rtl="0" eaLnBrk="1" latinLnBrk="0" hangingPunct="1">
        <a:lnSpc>
          <a:spcPct val="90000"/>
        </a:lnSpc>
        <a:spcBef>
          <a:spcPct val="20000"/>
        </a:spcBef>
        <a:buClr>
          <a:schemeClr val="tx1"/>
        </a:buClr>
        <a:buSzPct val="90000"/>
        <a:buFont typeface="Wingdings" pitchFamily="2" charset="2"/>
        <a:buChar char="§"/>
        <a:defRPr sz="3200" kern="1200" spc="-95" baseline="0">
          <a:gradFill>
            <a:gsLst>
              <a:gs pos="0">
                <a:schemeClr val="tx1"/>
              </a:gs>
              <a:gs pos="86000">
                <a:schemeClr val="tx1"/>
              </a:gs>
            </a:gsLst>
            <a:lin ang="5400000" scaled="0"/>
          </a:gradFill>
          <a:latin typeface="+mn-lt"/>
          <a:ea typeface="+mn-ea"/>
          <a:cs typeface="+mn-cs"/>
        </a:defRPr>
      </a:lvl3pPr>
      <a:lvl4pPr marL="2139808" indent="-461403" algn="l" defTabSz="1219070" rtl="0" eaLnBrk="1" latinLnBrk="0" hangingPunct="1">
        <a:lnSpc>
          <a:spcPct val="90000"/>
        </a:lnSpc>
        <a:spcBef>
          <a:spcPct val="20000"/>
        </a:spcBef>
        <a:buClr>
          <a:schemeClr val="tx1"/>
        </a:buClr>
        <a:buSzPct val="90000"/>
        <a:buFont typeface="Wingdings" pitchFamily="2" charset="2"/>
        <a:buChar char="§"/>
        <a:defRPr sz="2667" kern="1200" spc="-95" baseline="0">
          <a:gradFill>
            <a:gsLst>
              <a:gs pos="0">
                <a:schemeClr val="tx1"/>
              </a:gs>
              <a:gs pos="86000">
                <a:schemeClr val="tx1"/>
              </a:gs>
            </a:gsLst>
            <a:lin ang="5400000" scaled="0"/>
          </a:gradFill>
          <a:latin typeface="+mn-lt"/>
          <a:ea typeface="+mn-ea"/>
          <a:cs typeface="+mn-cs"/>
        </a:defRPr>
      </a:lvl4pPr>
      <a:lvl5pPr marL="2588511" indent="-448703" algn="l" defTabSz="1219070" rtl="0" eaLnBrk="1" latinLnBrk="0" hangingPunct="1">
        <a:lnSpc>
          <a:spcPct val="90000"/>
        </a:lnSpc>
        <a:spcBef>
          <a:spcPct val="20000"/>
        </a:spcBef>
        <a:buClr>
          <a:schemeClr val="tx1"/>
        </a:buClr>
        <a:buSzPct val="90000"/>
        <a:buFont typeface="Wingdings" pitchFamily="2" charset="2"/>
        <a:buChar char="§"/>
        <a:defRPr sz="2667" kern="1200" spc="-95" baseline="0">
          <a:gradFill>
            <a:gsLst>
              <a:gs pos="0">
                <a:schemeClr val="tx1"/>
              </a:gs>
              <a:gs pos="86000">
                <a:schemeClr val="tx1"/>
              </a:gs>
            </a:gsLst>
            <a:lin ang="5400000" scaled="0"/>
          </a:gradFill>
          <a:latin typeface="+mn-lt"/>
          <a:ea typeface="+mn-ea"/>
          <a:cs typeface="+mn-cs"/>
        </a:defRPr>
      </a:lvl5pPr>
      <a:lvl6pPr marL="3352443" indent="-304767" algn="l" defTabSz="12190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1977" indent="-304767" algn="l" defTabSz="12190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512" indent="-304767" algn="l" defTabSz="12190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048" indent="-304767" algn="l" defTabSz="12190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070" rtl="0" eaLnBrk="1" latinLnBrk="0" hangingPunct="1">
        <a:defRPr sz="2533" kern="1200">
          <a:solidFill>
            <a:schemeClr val="tx1"/>
          </a:solidFill>
          <a:latin typeface="+mn-lt"/>
          <a:ea typeface="+mn-ea"/>
          <a:cs typeface="+mn-cs"/>
        </a:defRPr>
      </a:lvl1pPr>
      <a:lvl2pPr marL="609535" algn="l" defTabSz="1219070" rtl="0" eaLnBrk="1" latinLnBrk="0" hangingPunct="1">
        <a:defRPr sz="2533" kern="1200">
          <a:solidFill>
            <a:schemeClr val="tx1"/>
          </a:solidFill>
          <a:latin typeface="+mn-lt"/>
          <a:ea typeface="+mn-ea"/>
          <a:cs typeface="+mn-cs"/>
        </a:defRPr>
      </a:lvl2pPr>
      <a:lvl3pPr marL="1219070" algn="l" defTabSz="1219070" rtl="0" eaLnBrk="1" latinLnBrk="0" hangingPunct="1">
        <a:defRPr sz="2533" kern="1200">
          <a:solidFill>
            <a:schemeClr val="tx1"/>
          </a:solidFill>
          <a:latin typeface="+mn-lt"/>
          <a:ea typeface="+mn-ea"/>
          <a:cs typeface="+mn-cs"/>
        </a:defRPr>
      </a:lvl3pPr>
      <a:lvl4pPr marL="1828605" algn="l" defTabSz="1219070" rtl="0" eaLnBrk="1" latinLnBrk="0" hangingPunct="1">
        <a:defRPr sz="2533" kern="1200">
          <a:solidFill>
            <a:schemeClr val="tx1"/>
          </a:solidFill>
          <a:latin typeface="+mn-lt"/>
          <a:ea typeface="+mn-ea"/>
          <a:cs typeface="+mn-cs"/>
        </a:defRPr>
      </a:lvl4pPr>
      <a:lvl5pPr marL="2438140" algn="l" defTabSz="1219070" rtl="0" eaLnBrk="1" latinLnBrk="0" hangingPunct="1">
        <a:defRPr sz="2533" kern="1200">
          <a:solidFill>
            <a:schemeClr val="tx1"/>
          </a:solidFill>
          <a:latin typeface="+mn-lt"/>
          <a:ea typeface="+mn-ea"/>
          <a:cs typeface="+mn-cs"/>
        </a:defRPr>
      </a:lvl5pPr>
      <a:lvl6pPr marL="3047674" algn="l" defTabSz="1219070" rtl="0" eaLnBrk="1" latinLnBrk="0" hangingPunct="1">
        <a:defRPr sz="2533" kern="1200">
          <a:solidFill>
            <a:schemeClr val="tx1"/>
          </a:solidFill>
          <a:latin typeface="+mn-lt"/>
          <a:ea typeface="+mn-ea"/>
          <a:cs typeface="+mn-cs"/>
        </a:defRPr>
      </a:lvl6pPr>
      <a:lvl7pPr marL="3657210" algn="l" defTabSz="1219070" rtl="0" eaLnBrk="1" latinLnBrk="0" hangingPunct="1">
        <a:defRPr sz="2533" kern="1200">
          <a:solidFill>
            <a:schemeClr val="tx1"/>
          </a:solidFill>
          <a:latin typeface="+mn-lt"/>
          <a:ea typeface="+mn-ea"/>
          <a:cs typeface="+mn-cs"/>
        </a:defRPr>
      </a:lvl7pPr>
      <a:lvl8pPr marL="4266745" algn="l" defTabSz="1219070" rtl="0" eaLnBrk="1" latinLnBrk="0" hangingPunct="1">
        <a:defRPr sz="2533" kern="1200">
          <a:solidFill>
            <a:schemeClr val="tx1"/>
          </a:solidFill>
          <a:latin typeface="+mn-lt"/>
          <a:ea typeface="+mn-ea"/>
          <a:cs typeface="+mn-cs"/>
        </a:defRPr>
      </a:lvl8pPr>
      <a:lvl9pPr marL="4876279" algn="l" defTabSz="1219070" rtl="0" eaLnBrk="1" latinLnBrk="0" hangingPunct="1">
        <a:defRPr sz="2533"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1"/>
            <a:ext cx="11018520" cy="553999"/>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4"/>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49"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49"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26" cstate="email">
            <a:extLst>
              <a:ext uri="{28A0092B-C50C-407E-A947-70E740481C1C}">
                <a14:useLocalDpi xmlns:a14="http://schemas.microsoft.com/office/drawing/2010/main"/>
              </a:ext>
            </a:extLst>
          </a:blip>
          <a:srcRect l="762"/>
          <a:stretch/>
        </p:blipFill>
        <p:spPr>
          <a:xfrm rot="5400000">
            <a:off x="9464500" y="2843774"/>
            <a:ext cx="6858000" cy="1170455"/>
          </a:xfrm>
          <a:prstGeom prst="rect">
            <a:avLst/>
          </a:prstGeom>
        </p:spPr>
      </p:pic>
    </p:spTree>
    <p:extLst>
      <p:ext uri="{BB962C8B-B14F-4D97-AF65-F5344CB8AC3E}">
        <p14:creationId xmlns:p14="http://schemas.microsoft.com/office/powerpoint/2010/main" val="2216552055"/>
      </p:ext>
    </p:extLst>
  </p:cSld>
  <p:clrMap bg1="dk1" tx1="lt1" bg2="dk2" tx2="lt2" accent1="accent1" accent2="accent2" accent3="accent3" accent4="accent4" accent5="accent5" accent6="accent6" hlink="hlink" folHlink="folHlink"/>
  <p:sldLayoutIdLst>
    <p:sldLayoutId id="2147484962" r:id="rId1"/>
    <p:sldLayoutId id="2147484963" r:id="rId2"/>
    <p:sldLayoutId id="2147484964" r:id="rId3"/>
    <p:sldLayoutId id="2147484965" r:id="rId4"/>
    <p:sldLayoutId id="2147484966" r:id="rId5"/>
    <p:sldLayoutId id="2147484967" r:id="rId6"/>
    <p:sldLayoutId id="2147484968" r:id="rId7"/>
    <p:sldLayoutId id="2147484969" r:id="rId8"/>
    <p:sldLayoutId id="2147484970" r:id="rId9"/>
    <p:sldLayoutId id="2147484971" r:id="rId10"/>
    <p:sldLayoutId id="2147484972" r:id="rId11"/>
    <p:sldLayoutId id="2147484973" r:id="rId12"/>
    <p:sldLayoutId id="2147484974" r:id="rId13"/>
    <p:sldLayoutId id="2147484975" r:id="rId14"/>
    <p:sldLayoutId id="2147484976" r:id="rId15"/>
    <p:sldLayoutId id="2147484977" r:id="rId16"/>
    <p:sldLayoutId id="2147484978" r:id="rId17"/>
    <p:sldLayoutId id="2147484979" r:id="rId18"/>
    <p:sldLayoutId id="2147484980" r:id="rId19"/>
    <p:sldLayoutId id="2147484981" r:id="rId20"/>
    <p:sldLayoutId id="2147484982" r:id="rId21"/>
    <p:sldLayoutId id="2147484983" r:id="rId22"/>
    <p:sldLayoutId id="2147484984" r:id="rId23"/>
    <p:sldLayoutId id="2147484985" r:id="rId24"/>
  </p:sldLayoutIdLst>
  <p:transition>
    <p:fade/>
  </p:transition>
  <p:hf sldNum="0" hdr="0" ftr="0" dt="0"/>
  <p:txStyles>
    <p:titleStyle>
      <a:lvl1pPr algn="l" defTabSz="932719" rtl="0" eaLnBrk="1" latinLnBrk="0" hangingPunct="1">
        <a:lnSpc>
          <a:spcPct val="100000"/>
        </a:lnSpc>
        <a:spcBef>
          <a:spcPct val="0"/>
        </a:spcBef>
        <a:buNone/>
        <a:defRPr lang="en-US" sz="3600" b="0" kern="1200" cap="none" spc="-5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0" marR="0" indent="0" algn="l" defTabSz="932719" rtl="0" eaLnBrk="1" fontAlgn="auto" latinLnBrk="0" hangingPunct="1">
        <a:lnSpc>
          <a:spcPct val="100000"/>
        </a:lnSpc>
        <a:spcBef>
          <a:spcPct val="20000"/>
        </a:spcBef>
        <a:spcAft>
          <a:spcPts val="0"/>
        </a:spcAft>
        <a:buClrTx/>
        <a:buSzPct val="90000"/>
        <a:buFont typeface="Wingdings" panose="05000000000000000000" pitchFamily="2" charset="2"/>
        <a:buNone/>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0" marR="0" indent="0" algn="l" defTabSz="932719" rtl="0" eaLnBrk="1" fontAlgn="auto" latinLnBrk="0" hangingPunct="1">
        <a:lnSpc>
          <a:spcPct val="100000"/>
        </a:lnSpc>
        <a:spcBef>
          <a:spcPct val="20000"/>
        </a:spcBef>
        <a:spcAft>
          <a:spcPts val="0"/>
        </a:spcAft>
        <a:buClrTx/>
        <a:buSzPct val="90000"/>
        <a:buFont typeface="Wingdings" panose="05000000000000000000" pitchFamily="2" charset="2"/>
        <a:buNone/>
        <a:tabLst/>
        <a:defRPr sz="2000" kern="1200" spc="0" baseline="0">
          <a:gradFill>
            <a:gsLst>
              <a:gs pos="1250">
                <a:schemeClr val="tx1"/>
              </a:gs>
              <a:gs pos="100000">
                <a:schemeClr val="tx1"/>
              </a:gs>
            </a:gsLst>
            <a:lin ang="5400000" scaled="0"/>
          </a:gradFill>
          <a:latin typeface="+mn-lt"/>
          <a:ea typeface="+mn-ea"/>
          <a:cs typeface="+mn-cs"/>
        </a:defRPr>
      </a:lvl2pPr>
      <a:lvl3pPr marL="0" marR="0" indent="0" algn="l" defTabSz="932719" rtl="0" eaLnBrk="1" fontAlgn="auto" latinLnBrk="0" hangingPunct="1">
        <a:lnSpc>
          <a:spcPct val="100000"/>
        </a:lnSpc>
        <a:spcBef>
          <a:spcPct val="20000"/>
        </a:spcBef>
        <a:spcAft>
          <a:spcPts val="0"/>
        </a:spcAft>
        <a:buClrTx/>
        <a:buSzPct val="90000"/>
        <a:buFont typeface="Wingdings" panose="05000000000000000000" pitchFamily="2" charset="2"/>
        <a:buNone/>
        <a:tabLst/>
        <a:defRPr sz="1600" kern="1200" spc="0" baseline="0">
          <a:gradFill>
            <a:gsLst>
              <a:gs pos="1250">
                <a:schemeClr val="tx1"/>
              </a:gs>
              <a:gs pos="100000">
                <a:schemeClr val="tx1"/>
              </a:gs>
            </a:gsLst>
            <a:lin ang="5400000" scaled="0"/>
          </a:gradFill>
          <a:latin typeface="+mn-lt"/>
          <a:ea typeface="+mn-ea"/>
          <a:cs typeface="+mn-cs"/>
        </a:defRPr>
      </a:lvl3pPr>
      <a:lvl4pPr marL="0" marR="0" indent="0" algn="l" defTabSz="932719"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4pPr>
      <a:lvl5pPr marL="0" marR="0" indent="0" algn="l" defTabSz="932719" rtl="0" eaLnBrk="1" fontAlgn="auto" latinLnBrk="0" hangingPunct="1">
        <a:lnSpc>
          <a:spcPct val="100000"/>
        </a:lnSpc>
        <a:spcBef>
          <a:spcPct val="20000"/>
        </a:spcBef>
        <a:spcAft>
          <a:spcPts val="0"/>
        </a:spcAft>
        <a:buClrTx/>
        <a:buSzPct val="90000"/>
        <a:buFont typeface="Wingdings" panose="05000000000000000000" pitchFamily="2" charset="2"/>
        <a:buNone/>
        <a:tabLst/>
        <a:defRPr sz="1400" kern="1200" spc="0" baseline="0">
          <a:gradFill>
            <a:gsLst>
              <a:gs pos="1250">
                <a:schemeClr val="tx1"/>
              </a:gs>
              <a:gs pos="100000">
                <a:schemeClr val="tx1"/>
              </a:gs>
            </a:gsLst>
            <a:lin ang="5400000" scaled="0"/>
          </a:gradFill>
          <a:latin typeface="+mn-lt"/>
          <a:ea typeface="+mn-ea"/>
          <a:cs typeface="+mn-cs"/>
        </a:defRPr>
      </a:lvl5pPr>
      <a:lvl6pPr marL="256497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33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695"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056" indent="-233181" algn="l" defTabSz="932719"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19" rtl="0" eaLnBrk="1" latinLnBrk="0" hangingPunct="1">
        <a:defRPr sz="1800" kern="1200">
          <a:solidFill>
            <a:schemeClr val="tx1"/>
          </a:solidFill>
          <a:latin typeface="+mn-lt"/>
          <a:ea typeface="+mn-ea"/>
          <a:cs typeface="+mn-cs"/>
        </a:defRPr>
      </a:lvl1pPr>
      <a:lvl2pPr marL="466359" algn="l" defTabSz="932719" rtl="0" eaLnBrk="1" latinLnBrk="0" hangingPunct="1">
        <a:defRPr sz="1800" kern="1200">
          <a:solidFill>
            <a:schemeClr val="tx1"/>
          </a:solidFill>
          <a:latin typeface="+mn-lt"/>
          <a:ea typeface="+mn-ea"/>
          <a:cs typeface="+mn-cs"/>
        </a:defRPr>
      </a:lvl2pPr>
      <a:lvl3pPr marL="932719" algn="l" defTabSz="932719" rtl="0" eaLnBrk="1" latinLnBrk="0" hangingPunct="1">
        <a:defRPr sz="1800" kern="1200">
          <a:solidFill>
            <a:schemeClr val="tx1"/>
          </a:solidFill>
          <a:latin typeface="+mn-lt"/>
          <a:ea typeface="+mn-ea"/>
          <a:cs typeface="+mn-cs"/>
        </a:defRPr>
      </a:lvl3pPr>
      <a:lvl4pPr marL="1399078" algn="l" defTabSz="932719" rtl="0" eaLnBrk="1" latinLnBrk="0" hangingPunct="1">
        <a:defRPr sz="1800" kern="1200">
          <a:solidFill>
            <a:schemeClr val="tx1"/>
          </a:solidFill>
          <a:latin typeface="+mn-lt"/>
          <a:ea typeface="+mn-ea"/>
          <a:cs typeface="+mn-cs"/>
        </a:defRPr>
      </a:lvl4pPr>
      <a:lvl5pPr marL="1865437" algn="l" defTabSz="932719" rtl="0" eaLnBrk="1" latinLnBrk="0" hangingPunct="1">
        <a:defRPr sz="1800" kern="1200">
          <a:solidFill>
            <a:schemeClr val="tx1"/>
          </a:solidFill>
          <a:latin typeface="+mn-lt"/>
          <a:ea typeface="+mn-ea"/>
          <a:cs typeface="+mn-cs"/>
        </a:defRPr>
      </a:lvl5pPr>
      <a:lvl6pPr marL="2331798" algn="l" defTabSz="932719" rtl="0" eaLnBrk="1" latinLnBrk="0" hangingPunct="1">
        <a:defRPr sz="1800" kern="1200">
          <a:solidFill>
            <a:schemeClr val="tx1"/>
          </a:solidFill>
          <a:latin typeface="+mn-lt"/>
          <a:ea typeface="+mn-ea"/>
          <a:cs typeface="+mn-cs"/>
        </a:defRPr>
      </a:lvl6pPr>
      <a:lvl7pPr marL="2798157" algn="l" defTabSz="932719" rtl="0" eaLnBrk="1" latinLnBrk="0" hangingPunct="1">
        <a:defRPr sz="1800" kern="1200">
          <a:solidFill>
            <a:schemeClr val="tx1"/>
          </a:solidFill>
          <a:latin typeface="+mn-lt"/>
          <a:ea typeface="+mn-ea"/>
          <a:cs typeface="+mn-cs"/>
        </a:defRPr>
      </a:lvl7pPr>
      <a:lvl8pPr marL="3264516" algn="l" defTabSz="932719" rtl="0" eaLnBrk="1" latinLnBrk="0" hangingPunct="1">
        <a:defRPr sz="1800" kern="1200">
          <a:solidFill>
            <a:schemeClr val="tx1"/>
          </a:solidFill>
          <a:latin typeface="+mn-lt"/>
          <a:ea typeface="+mn-ea"/>
          <a:cs typeface="+mn-cs"/>
        </a:defRPr>
      </a:lvl8pPr>
      <a:lvl9pPr marL="3730876" algn="l" defTabSz="93271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xml"/><Relationship Id="rId1" Type="http://schemas.openxmlformats.org/officeDocument/2006/relationships/slideLayout" Target="../slideLayouts/slideLayout32.xml"/></Relationships>
</file>

<file path=ppt/slides/_rels/slide10.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5.xml"/><Relationship Id="rId1" Type="http://schemas.openxmlformats.org/officeDocument/2006/relationships/slideLayout" Target="../slideLayouts/slideLayout32.xml"/></Relationships>
</file>

<file path=ppt/slides/_rels/slide11.xml.rels><?xml version="1.0" encoding="UTF-8" standalone="yes"?>
<Relationships xmlns="http://schemas.openxmlformats.org/package/2006/relationships"><Relationship Id="rId3" Type="http://schemas.openxmlformats.org/officeDocument/2006/relationships/hyperlink" Target="https://make.powerapps.com/" TargetMode="External"/><Relationship Id="rId2" Type="http://schemas.openxmlformats.org/officeDocument/2006/relationships/hyperlink" Target="https://make.preview.powerapps.com/" TargetMode="Externa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notesSlide" Target="../notesSlides/notesSlide2.xml"/><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2" Type="http://schemas.openxmlformats.org/officeDocument/2006/relationships/hyperlink" Target="https://admin.powerapps.com/" TargetMode="Externa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3.xml"/><Relationship Id="rId1" Type="http://schemas.openxmlformats.org/officeDocument/2006/relationships/slideLayout" Target="../slideLayouts/slideLayout32.xml"/></Relationships>
</file>

<file path=ppt/slides/_rels/slide7.xml.rels><?xml version="1.0" encoding="UTF-8" standalone="yes"?>
<Relationships xmlns="http://schemas.openxmlformats.org/package/2006/relationships"><Relationship Id="rId2" Type="http://schemas.openxmlformats.org/officeDocument/2006/relationships/hyperlink" Target="https://admin.powerapps.com/" TargetMode="Externa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36.jpeg"/><Relationship Id="rId2" Type="http://schemas.openxmlformats.org/officeDocument/2006/relationships/notesSlide" Target="../notesSlides/notesSlide4.xml"/><Relationship Id="rId1" Type="http://schemas.openxmlformats.org/officeDocument/2006/relationships/slideLayout" Target="../slideLayouts/slideLayout32.xml"/></Relationships>
</file>

<file path=ppt/slides/_rels/slide9.xml.rels><?xml version="1.0" encoding="UTF-8" standalone="yes"?>
<Relationships xmlns="http://schemas.openxmlformats.org/package/2006/relationships"><Relationship Id="rId2" Type="http://schemas.openxmlformats.org/officeDocument/2006/relationships/hyperlink" Target="https://forms.microsoft.com/" TargetMode="Externa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8A70DF5-AC19-4CFA-9094-675C28299865}"/>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 y="-98612"/>
            <a:ext cx="12263717" cy="7973989"/>
          </a:xfrm>
          <a:prstGeom prst="rect">
            <a:avLst/>
          </a:prstGeom>
        </p:spPr>
      </p:pic>
      <p:sp>
        <p:nvSpPr>
          <p:cNvPr id="2" name="Rectangle 1">
            <a:extLst>
              <a:ext uri="{FF2B5EF4-FFF2-40B4-BE49-F238E27FC236}">
                <a16:creationId xmlns:a16="http://schemas.microsoft.com/office/drawing/2014/main" id="{E7EC8B1F-6289-C24C-9967-E34802AC757F}"/>
              </a:ext>
            </a:extLst>
          </p:cNvPr>
          <p:cNvSpPr/>
          <p:nvPr/>
        </p:nvSpPr>
        <p:spPr bwMode="auto">
          <a:xfrm>
            <a:off x="-1" y="-98612"/>
            <a:ext cx="12263717" cy="7252447"/>
          </a:xfrm>
          <a:prstGeom prst="rect">
            <a:avLst/>
          </a:prstGeom>
          <a:gradFill flip="none" rotWithShape="1">
            <a:gsLst>
              <a:gs pos="93000">
                <a:srgbClr val="8C7862">
                  <a:alpha val="12000"/>
                  <a:lumMod val="49000"/>
                </a:srgbClr>
              </a:gs>
              <a:gs pos="20000">
                <a:srgbClr val="3E302A">
                  <a:alpha val="81000"/>
                  <a:lumMod val="33000"/>
                </a:srgb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r>
              <a:rPr lang="en-US" sz="2353">
                <a:gradFill>
                  <a:gsLst>
                    <a:gs pos="0">
                      <a:srgbClr val="FFFFFF"/>
                    </a:gs>
                    <a:gs pos="100000">
                      <a:srgbClr val="FFFFFF"/>
                    </a:gs>
                  </a:gsLst>
                  <a:lin ang="5400000" scaled="0"/>
                </a:gradFill>
                <a:latin typeface="Segoe UI"/>
                <a:ea typeface="Segoe UI" pitchFamily="34" charset="0"/>
                <a:cs typeface="Segoe UI" pitchFamily="34" charset="0"/>
              </a:rPr>
              <a:t> </a:t>
            </a:r>
          </a:p>
        </p:txBody>
      </p:sp>
      <p:sp>
        <p:nvSpPr>
          <p:cNvPr id="10" name="Title 1">
            <a:extLst>
              <a:ext uri="{FF2B5EF4-FFF2-40B4-BE49-F238E27FC236}">
                <a16:creationId xmlns:a16="http://schemas.microsoft.com/office/drawing/2014/main" id="{F6123CD3-AEA0-C943-8A77-AB4FCA5584FE}"/>
              </a:ext>
            </a:extLst>
          </p:cNvPr>
          <p:cNvSpPr>
            <a:spLocks noGrp="1"/>
          </p:cNvSpPr>
          <p:nvPr>
            <p:ph type="title"/>
          </p:nvPr>
        </p:nvSpPr>
        <p:spPr>
          <a:xfrm>
            <a:off x="554281" y="2478766"/>
            <a:ext cx="5429663" cy="1846659"/>
          </a:xfrm>
        </p:spPr>
        <p:txBody>
          <a:bodyPr/>
          <a:lstStyle/>
          <a:p>
            <a:r>
              <a:rPr lang="en-US" sz="3600" dirty="0"/>
              <a:t>Admin in a day: </a:t>
            </a:r>
            <a:r>
              <a:rPr lang="en-GB" sz="3600" b="1" dirty="0"/>
              <a:t>Managing Power Apps and Power Automate in the enterprise</a:t>
            </a:r>
            <a:endParaRPr lang="en-US" sz="3600" dirty="0"/>
          </a:p>
        </p:txBody>
      </p:sp>
      <p:sp>
        <p:nvSpPr>
          <p:cNvPr id="11" name="Text Placeholder 2">
            <a:extLst>
              <a:ext uri="{FF2B5EF4-FFF2-40B4-BE49-F238E27FC236}">
                <a16:creationId xmlns:a16="http://schemas.microsoft.com/office/drawing/2014/main" id="{15787DD8-21BA-F84E-9CFE-7748FF9C3AA7}"/>
              </a:ext>
            </a:extLst>
          </p:cNvPr>
          <p:cNvSpPr>
            <a:spLocks noGrp="1"/>
          </p:cNvSpPr>
          <p:nvPr>
            <p:ph type="body" sz="quarter" idx="4294967295"/>
          </p:nvPr>
        </p:nvSpPr>
        <p:spPr>
          <a:xfrm>
            <a:off x="571194" y="4512181"/>
            <a:ext cx="5524807" cy="1351780"/>
          </a:xfrm>
        </p:spPr>
        <p:txBody>
          <a:bodyPr/>
          <a:lstStyle/>
          <a:p>
            <a:pPr marL="0" indent="0">
              <a:buNone/>
            </a:pPr>
            <a:r>
              <a:rPr lang="en-US" sz="2745" dirty="0">
                <a:solidFill>
                  <a:schemeClr val="bg2"/>
                </a:solidFill>
              </a:rPr>
              <a:t>Manuela Pichler </a:t>
            </a:r>
          </a:p>
          <a:p>
            <a:pPr marL="0" indent="0">
              <a:buNone/>
            </a:pPr>
            <a:r>
              <a:rPr lang="en-US" sz="2745" dirty="0">
                <a:solidFill>
                  <a:schemeClr val="bg2"/>
                </a:solidFill>
              </a:rPr>
              <a:t>Senior Program Manager, Power CAT</a:t>
            </a:r>
          </a:p>
        </p:txBody>
      </p:sp>
    </p:spTree>
    <p:extLst>
      <p:ext uri="{BB962C8B-B14F-4D97-AF65-F5344CB8AC3E}">
        <p14:creationId xmlns:p14="http://schemas.microsoft.com/office/powerpoint/2010/main" val="585720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4A15D8A6-3FC1-4F30-9158-FE0CCBCFB913}"/>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875553"/>
            <a:ext cx="12192000" cy="8128000"/>
          </a:xfrm>
          <a:prstGeom prst="rect">
            <a:avLst/>
          </a:prstGeom>
        </p:spPr>
      </p:pic>
      <p:sp>
        <p:nvSpPr>
          <p:cNvPr id="2" name="Rectangle 1">
            <a:extLst>
              <a:ext uri="{FF2B5EF4-FFF2-40B4-BE49-F238E27FC236}">
                <a16:creationId xmlns:a16="http://schemas.microsoft.com/office/drawing/2014/main" id="{E7EC8B1F-6289-C24C-9967-E34802AC757F}"/>
              </a:ext>
            </a:extLst>
          </p:cNvPr>
          <p:cNvSpPr/>
          <p:nvPr/>
        </p:nvSpPr>
        <p:spPr bwMode="auto">
          <a:xfrm>
            <a:off x="0" y="0"/>
            <a:ext cx="12824908" cy="7252447"/>
          </a:xfrm>
          <a:prstGeom prst="rect">
            <a:avLst/>
          </a:prstGeom>
          <a:gradFill flip="none" rotWithShape="1">
            <a:gsLst>
              <a:gs pos="93000">
                <a:srgbClr val="8C7862">
                  <a:alpha val="12000"/>
                  <a:lumMod val="49000"/>
                </a:srgbClr>
              </a:gs>
              <a:gs pos="20000">
                <a:srgbClr val="3E302A">
                  <a:alpha val="81000"/>
                  <a:lumMod val="33000"/>
                </a:srgb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r>
              <a:rPr lang="en-US" sz="2353">
                <a:gradFill>
                  <a:gsLst>
                    <a:gs pos="0">
                      <a:srgbClr val="FFFFFF"/>
                    </a:gs>
                    <a:gs pos="100000">
                      <a:srgbClr val="FFFFFF"/>
                    </a:gs>
                  </a:gsLst>
                  <a:lin ang="5400000" scaled="0"/>
                </a:gradFill>
                <a:latin typeface="Segoe UI"/>
                <a:ea typeface="Segoe UI" pitchFamily="34" charset="0"/>
                <a:cs typeface="Segoe UI" pitchFamily="34" charset="0"/>
              </a:rPr>
              <a:t> </a:t>
            </a:r>
          </a:p>
        </p:txBody>
      </p:sp>
      <p:sp>
        <p:nvSpPr>
          <p:cNvPr id="10" name="Title 1">
            <a:extLst>
              <a:ext uri="{FF2B5EF4-FFF2-40B4-BE49-F238E27FC236}">
                <a16:creationId xmlns:a16="http://schemas.microsoft.com/office/drawing/2014/main" id="{F6123CD3-AEA0-C943-8A77-AB4FCA5584FE}"/>
              </a:ext>
            </a:extLst>
          </p:cNvPr>
          <p:cNvSpPr>
            <a:spLocks noGrp="1"/>
          </p:cNvSpPr>
          <p:nvPr>
            <p:ph type="title"/>
          </p:nvPr>
        </p:nvSpPr>
        <p:spPr>
          <a:xfrm>
            <a:off x="554281" y="3586761"/>
            <a:ext cx="5429663" cy="738664"/>
          </a:xfrm>
        </p:spPr>
        <p:txBody>
          <a:bodyPr/>
          <a:lstStyle/>
          <a:p>
            <a:r>
              <a:rPr lang="en-GB" sz="3600" dirty="0"/>
              <a:t>Module 4: Deploy</a:t>
            </a:r>
            <a:endParaRPr lang="en-US" sz="3600" dirty="0"/>
          </a:p>
        </p:txBody>
      </p:sp>
    </p:spTree>
    <p:extLst>
      <p:ext uri="{BB962C8B-B14F-4D97-AF65-F5344CB8AC3E}">
        <p14:creationId xmlns:p14="http://schemas.microsoft.com/office/powerpoint/2010/main" val="2279572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94605-B866-4971-89C3-7B3D81B3D803}"/>
              </a:ext>
            </a:extLst>
          </p:cNvPr>
          <p:cNvSpPr>
            <a:spLocks noGrp="1"/>
          </p:cNvSpPr>
          <p:nvPr>
            <p:ph type="title"/>
          </p:nvPr>
        </p:nvSpPr>
        <p:spPr/>
        <p:txBody>
          <a:bodyPr/>
          <a:lstStyle/>
          <a:p>
            <a:r>
              <a:rPr lang="en-US"/>
              <a:t>Hands on Lab 4 – Deploying apps</a:t>
            </a:r>
          </a:p>
        </p:txBody>
      </p:sp>
      <p:sp>
        <p:nvSpPr>
          <p:cNvPr id="3" name="Content Placeholder 2">
            <a:extLst>
              <a:ext uri="{FF2B5EF4-FFF2-40B4-BE49-F238E27FC236}">
                <a16:creationId xmlns:a16="http://schemas.microsoft.com/office/drawing/2014/main" id="{AD3670A3-5075-4D5F-927D-E76E19B8FFFC}"/>
              </a:ext>
            </a:extLst>
          </p:cNvPr>
          <p:cNvSpPr>
            <a:spLocks noGrp="1"/>
          </p:cNvSpPr>
          <p:nvPr>
            <p:ph sz="quarter" idx="10"/>
          </p:nvPr>
        </p:nvSpPr>
        <p:spPr>
          <a:xfrm>
            <a:off x="584200" y="1435100"/>
            <a:ext cx="11018838" cy="4665893"/>
          </a:xfrm>
        </p:spPr>
        <p:txBody>
          <a:bodyPr/>
          <a:lstStyle/>
          <a:p>
            <a:r>
              <a:rPr lang="en-US" dirty="0"/>
              <a:t>Objective</a:t>
            </a:r>
          </a:p>
          <a:p>
            <a:pPr lvl="1"/>
            <a:r>
              <a:rPr lang="en-US" dirty="0"/>
              <a:t>Configure Azure DevOps Build Tools to deploy a solution </a:t>
            </a:r>
          </a:p>
          <a:p>
            <a:pPr lvl="1"/>
            <a:r>
              <a:rPr lang="en-US" dirty="0"/>
              <a:t>Deploy the Device Ordering Development team’s solution into Test</a:t>
            </a:r>
          </a:p>
          <a:p>
            <a:r>
              <a:rPr lang="en-US" dirty="0"/>
              <a:t>Notes</a:t>
            </a:r>
          </a:p>
          <a:p>
            <a:pPr lvl="1"/>
            <a:r>
              <a:rPr lang="en-US" dirty="0"/>
              <a:t>Download Managed solution for deploying to test, Unmanaged for keeping an editable copy of the solution. This is good practice to follow.</a:t>
            </a:r>
          </a:p>
          <a:p>
            <a:pPr lvl="1"/>
            <a:r>
              <a:rPr lang="en-US" dirty="0"/>
              <a:t>In Exercise 3, start portal in preview mode by going to </a:t>
            </a:r>
            <a:r>
              <a:rPr lang="en-US" dirty="0">
                <a:hlinkClick r:id="rId2"/>
              </a:rPr>
              <a:t>https://make.preview.powerapps.com</a:t>
            </a:r>
            <a:r>
              <a:rPr lang="en-US" dirty="0"/>
              <a:t> </a:t>
            </a:r>
          </a:p>
          <a:p>
            <a:r>
              <a:rPr lang="en-US" dirty="0"/>
              <a:t>Getting started</a:t>
            </a:r>
          </a:p>
          <a:p>
            <a:pPr lvl="1"/>
            <a:r>
              <a:rPr lang="en-US" dirty="0"/>
              <a:t>In an In-Private browsing session, go to </a:t>
            </a:r>
            <a:r>
              <a:rPr lang="en-US" dirty="0">
                <a:hlinkClick r:id="rId3"/>
              </a:rPr>
              <a:t>https://make.powerapps.com</a:t>
            </a:r>
            <a:r>
              <a:rPr lang="en-US" dirty="0"/>
              <a:t> </a:t>
            </a:r>
          </a:p>
          <a:p>
            <a:pPr lvl="1"/>
            <a:r>
              <a:rPr lang="en-US" dirty="0"/>
              <a:t>Make sure to be logged in with your Lab Admin credentials</a:t>
            </a:r>
          </a:p>
          <a:p>
            <a:pPr lvl="1"/>
            <a:r>
              <a:rPr lang="en-US" dirty="0"/>
              <a:t>Go to the </a:t>
            </a:r>
            <a:r>
              <a:rPr lang="en-US" b="1" dirty="0"/>
              <a:t>Device Ordering Development </a:t>
            </a:r>
            <a:r>
              <a:rPr lang="en-US" dirty="0"/>
              <a:t>environment and export the </a:t>
            </a:r>
            <a:r>
              <a:rPr lang="en-US" b="1" dirty="0"/>
              <a:t>Contoso Device Order Management </a:t>
            </a:r>
            <a:r>
              <a:rPr lang="en-US" dirty="0"/>
              <a:t>solution</a:t>
            </a:r>
          </a:p>
        </p:txBody>
      </p:sp>
    </p:spTree>
    <p:extLst>
      <p:ext uri="{BB962C8B-B14F-4D97-AF65-F5344CB8AC3E}">
        <p14:creationId xmlns:p14="http://schemas.microsoft.com/office/powerpoint/2010/main" val="1022860939"/>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3D78A-A185-4BDD-B279-73CB54F8EA53}"/>
              </a:ext>
            </a:extLst>
          </p:cNvPr>
          <p:cNvSpPr>
            <a:spLocks noGrp="1"/>
          </p:cNvSpPr>
          <p:nvPr>
            <p:ph type="title"/>
          </p:nvPr>
        </p:nvSpPr>
        <p:spPr/>
        <p:txBody>
          <a:bodyPr/>
          <a:lstStyle/>
          <a:p>
            <a:r>
              <a:rPr lang="en-US" dirty="0"/>
              <a:t>Call to action - Resources</a:t>
            </a:r>
          </a:p>
        </p:txBody>
      </p:sp>
      <p:sp>
        <p:nvSpPr>
          <p:cNvPr id="3" name="Content Placeholder 2">
            <a:extLst>
              <a:ext uri="{FF2B5EF4-FFF2-40B4-BE49-F238E27FC236}">
                <a16:creationId xmlns:a16="http://schemas.microsoft.com/office/drawing/2014/main" id="{5C1D0080-8473-42DD-BC02-36EC0BF4709D}"/>
              </a:ext>
            </a:extLst>
          </p:cNvPr>
          <p:cNvSpPr>
            <a:spLocks noGrp="1"/>
          </p:cNvSpPr>
          <p:nvPr>
            <p:ph sz="quarter" idx="10"/>
          </p:nvPr>
        </p:nvSpPr>
        <p:spPr>
          <a:xfrm>
            <a:off x="584200" y="1435100"/>
            <a:ext cx="11018838" cy="5084469"/>
          </a:xfrm>
        </p:spPr>
        <p:txBody>
          <a:bodyPr/>
          <a:lstStyle/>
          <a:p>
            <a:pPr fontAlgn="base"/>
            <a:r>
              <a:rPr lang="en-GB" dirty="0"/>
              <a:t>Download a collection of components and tools to help you get started </a:t>
            </a:r>
            <a:r>
              <a:rPr lang="en-GB" u="sng" dirty="0"/>
              <a:t>aka.ms/</a:t>
            </a:r>
            <a:r>
              <a:rPr lang="en-GB" u="sng" dirty="0" err="1"/>
              <a:t>CoEStarterKit</a:t>
            </a:r>
            <a:r>
              <a:rPr lang="en-GB" dirty="0"/>
              <a:t>​</a:t>
            </a:r>
          </a:p>
          <a:p>
            <a:pPr fontAlgn="base"/>
            <a:r>
              <a:rPr lang="en-GB" dirty="0"/>
              <a:t>Find training resources, including guided learning and step-by-step guides </a:t>
            </a:r>
            <a:r>
              <a:rPr lang="en-GB" u="sng" dirty="0"/>
              <a:t>aka.ms/</a:t>
            </a:r>
            <a:r>
              <a:rPr lang="en-GB" u="sng" dirty="0" err="1"/>
              <a:t>PowerPlatformLabs</a:t>
            </a:r>
            <a:r>
              <a:rPr lang="en-GB" dirty="0"/>
              <a:t>​</a:t>
            </a:r>
          </a:p>
          <a:p>
            <a:pPr fontAlgn="base"/>
            <a:r>
              <a:rPr lang="en-GB" dirty="0"/>
              <a:t>Read up on customer success stories and find resources relevant to your experience, technical background and skill level </a:t>
            </a:r>
            <a:r>
              <a:rPr lang="en-GB" u="sng" dirty="0"/>
              <a:t>aka.ms/</a:t>
            </a:r>
            <a:r>
              <a:rPr lang="en-GB" u="sng" dirty="0" err="1"/>
              <a:t>PowerPlatformResources</a:t>
            </a:r>
            <a:r>
              <a:rPr lang="en-GB" dirty="0"/>
              <a:t>​</a:t>
            </a:r>
          </a:p>
          <a:p>
            <a:pPr fontAlgn="base"/>
            <a:r>
              <a:rPr lang="en-GB" dirty="0"/>
              <a:t>Get started with the Microsoft Power Platform path on Microsoft Learn, a free online and interactive training platform </a:t>
            </a:r>
            <a:r>
              <a:rPr lang="en-US" u="sng" dirty="0"/>
              <a:t>https://aka.ms/PowerUp</a:t>
            </a:r>
            <a:r>
              <a:rPr lang="en-GB" dirty="0"/>
              <a:t>​</a:t>
            </a:r>
          </a:p>
          <a:p>
            <a:pPr>
              <a:buFontTx/>
              <a:buChar char="-"/>
            </a:pPr>
            <a:endParaRPr lang="en-US" dirty="0"/>
          </a:p>
        </p:txBody>
      </p:sp>
    </p:spTree>
    <p:extLst>
      <p:ext uri="{BB962C8B-B14F-4D97-AF65-F5344CB8AC3E}">
        <p14:creationId xmlns:p14="http://schemas.microsoft.com/office/powerpoint/2010/main" val="230816256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75701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DCF90-48D9-4439-90AE-980DF46194CE}"/>
              </a:ext>
            </a:extLst>
          </p:cNvPr>
          <p:cNvSpPr>
            <a:spLocks noGrp="1"/>
          </p:cNvSpPr>
          <p:nvPr>
            <p:ph type="title"/>
          </p:nvPr>
        </p:nvSpPr>
        <p:spPr/>
        <p:txBody>
          <a:bodyPr/>
          <a:lstStyle/>
          <a:p>
            <a:r>
              <a:rPr lang="en-US"/>
              <a:t>Framing Today</a:t>
            </a:r>
          </a:p>
        </p:txBody>
      </p:sp>
      <p:graphicFrame>
        <p:nvGraphicFramePr>
          <p:cNvPr id="4" name="Content Placeholder 3">
            <a:extLst>
              <a:ext uri="{FF2B5EF4-FFF2-40B4-BE49-F238E27FC236}">
                <a16:creationId xmlns:a16="http://schemas.microsoft.com/office/drawing/2014/main" id="{C1D9815C-FC86-4188-9DA4-C8EF2D599C81}"/>
              </a:ext>
            </a:extLst>
          </p:cNvPr>
          <p:cNvGraphicFramePr>
            <a:graphicFrameLocks noGrp="1"/>
          </p:cNvGraphicFramePr>
          <p:nvPr>
            <p:ph sz="quarter" idx="10"/>
            <p:extLst>
              <p:ext uri="{D42A27DB-BD31-4B8C-83A1-F6EECF244321}">
                <p14:modId xmlns:p14="http://schemas.microsoft.com/office/powerpoint/2010/main" val="3259790131"/>
              </p:ext>
            </p:extLst>
          </p:nvPr>
        </p:nvGraphicFramePr>
        <p:xfrm>
          <a:off x="322824" y="1424177"/>
          <a:ext cx="11607800" cy="21275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TextBox 2">
            <a:extLst>
              <a:ext uri="{FF2B5EF4-FFF2-40B4-BE49-F238E27FC236}">
                <a16:creationId xmlns:a16="http://schemas.microsoft.com/office/drawing/2014/main" id="{0749068E-99B5-4871-838E-A5FA953701B5}"/>
              </a:ext>
            </a:extLst>
          </p:cNvPr>
          <p:cNvSpPr txBox="1"/>
          <p:nvPr/>
        </p:nvSpPr>
        <p:spPr>
          <a:xfrm>
            <a:off x="450114" y="3644871"/>
            <a:ext cx="2639383" cy="1400704"/>
          </a:xfrm>
          <a:prstGeom prst="rect">
            <a:avLst/>
          </a:prstGeom>
          <a:noFill/>
        </p:spPr>
        <p:txBody>
          <a:bodyPr wrap="square" lIns="0" tIns="0" rIns="0" bIns="0" rtlCol="0">
            <a:spAutoFit/>
          </a:bodyPr>
          <a:lstStyle/>
          <a:p>
            <a:pPr marL="457200" indent="-457200" algn="l">
              <a:lnSpc>
                <a:spcPct val="200000"/>
              </a:lnSpc>
              <a:buFont typeface="Wingdings" panose="05000000000000000000" pitchFamily="2" charset="2"/>
              <a:buChar char="q"/>
            </a:pPr>
            <a:r>
              <a:rPr lang="en-US" sz="1600" dirty="0">
                <a:gradFill>
                  <a:gsLst>
                    <a:gs pos="2917">
                      <a:schemeClr val="tx1"/>
                    </a:gs>
                    <a:gs pos="30000">
                      <a:schemeClr val="tx1"/>
                    </a:gs>
                  </a:gsLst>
                  <a:lin ang="5400000" scaled="0"/>
                </a:gradFill>
              </a:rPr>
              <a:t>Presentation (45)</a:t>
            </a:r>
          </a:p>
          <a:p>
            <a:pPr marL="457200" indent="-457200" algn="l">
              <a:lnSpc>
                <a:spcPct val="200000"/>
              </a:lnSpc>
              <a:buFont typeface="Wingdings" panose="05000000000000000000" pitchFamily="2" charset="2"/>
              <a:buChar char="q"/>
            </a:pPr>
            <a:r>
              <a:rPr lang="en-US" sz="1600" dirty="0">
                <a:gradFill>
                  <a:gsLst>
                    <a:gs pos="2917">
                      <a:schemeClr val="tx1"/>
                    </a:gs>
                    <a:gs pos="30000">
                      <a:schemeClr val="tx1"/>
                    </a:gs>
                  </a:gsLst>
                  <a:lin ang="5400000" scaled="0"/>
                </a:gradFill>
              </a:rPr>
              <a:t>Hands on Lab (30)</a:t>
            </a:r>
          </a:p>
          <a:p>
            <a:pPr marL="457200" indent="-457200" algn="l">
              <a:lnSpc>
                <a:spcPct val="200000"/>
              </a:lnSpc>
              <a:buFont typeface="Wingdings" panose="05000000000000000000" pitchFamily="2" charset="2"/>
              <a:buChar char="q"/>
            </a:pPr>
            <a:r>
              <a:rPr lang="en-US" sz="1600" dirty="0">
                <a:gradFill>
                  <a:gsLst>
                    <a:gs pos="2917">
                      <a:schemeClr val="tx1"/>
                    </a:gs>
                    <a:gs pos="30000">
                      <a:schemeClr val="tx1"/>
                    </a:gs>
                  </a:gsLst>
                  <a:lin ang="5400000" scaled="0"/>
                </a:gradFill>
              </a:rPr>
              <a:t>Questions + Break (15)</a:t>
            </a:r>
          </a:p>
        </p:txBody>
      </p:sp>
      <p:sp>
        <p:nvSpPr>
          <p:cNvPr id="5" name="TextBox 4">
            <a:extLst>
              <a:ext uri="{FF2B5EF4-FFF2-40B4-BE49-F238E27FC236}">
                <a16:creationId xmlns:a16="http://schemas.microsoft.com/office/drawing/2014/main" id="{E2B86F2C-2C70-4878-A294-229C83F62BC4}"/>
              </a:ext>
            </a:extLst>
          </p:cNvPr>
          <p:cNvSpPr txBox="1"/>
          <p:nvPr/>
        </p:nvSpPr>
        <p:spPr>
          <a:xfrm>
            <a:off x="3301442" y="3644871"/>
            <a:ext cx="2749293" cy="1893147"/>
          </a:xfrm>
          <a:prstGeom prst="rect">
            <a:avLst/>
          </a:prstGeom>
          <a:noFill/>
        </p:spPr>
        <p:txBody>
          <a:bodyPr wrap="square" lIns="0" tIns="0" rIns="0" bIns="0" rtlCol="0" anchor="t">
            <a:spAutoFit/>
          </a:bodyPr>
          <a:lstStyle/>
          <a:p>
            <a:pPr marL="457200" indent="-457200" algn="l">
              <a:lnSpc>
                <a:spcPct val="200000"/>
              </a:lnSpc>
              <a:buFont typeface="Wingdings" panose="05000000000000000000" pitchFamily="2" charset="2"/>
              <a:buChar char="q"/>
            </a:pPr>
            <a:r>
              <a:rPr lang="en-US" sz="1600" dirty="0">
                <a:gradFill>
                  <a:gsLst>
                    <a:gs pos="2917">
                      <a:schemeClr val="tx1"/>
                    </a:gs>
                    <a:gs pos="30000">
                      <a:schemeClr val="tx1"/>
                    </a:gs>
                  </a:gsLst>
                  <a:lin ang="5400000" scaled="0"/>
                </a:gradFill>
              </a:rPr>
              <a:t>Presentation (30)</a:t>
            </a:r>
          </a:p>
          <a:p>
            <a:pPr marL="457200" indent="-457200">
              <a:lnSpc>
                <a:spcPct val="200000"/>
              </a:lnSpc>
              <a:buFont typeface="Wingdings" panose="05000000000000000000" pitchFamily="2" charset="2"/>
              <a:buChar char="q"/>
            </a:pPr>
            <a:r>
              <a:rPr lang="en-US" sz="1600" dirty="0">
                <a:gradFill>
                  <a:gsLst>
                    <a:gs pos="2917">
                      <a:schemeClr val="tx1"/>
                    </a:gs>
                    <a:gs pos="30000">
                      <a:schemeClr val="tx1"/>
                    </a:gs>
                  </a:gsLst>
                  <a:lin ang="5400000" scaled="0"/>
                </a:gradFill>
              </a:rPr>
              <a:t>Hands on Lab (45)</a:t>
            </a:r>
            <a:endParaRPr lang="en-US" sz="1600" dirty="0"/>
          </a:p>
          <a:p>
            <a:pPr marL="457200" indent="-457200">
              <a:lnSpc>
                <a:spcPct val="200000"/>
              </a:lnSpc>
              <a:buFont typeface="Wingdings" panose="05000000000000000000" pitchFamily="2" charset="2"/>
              <a:buChar char="q"/>
            </a:pPr>
            <a:r>
              <a:rPr lang="en-US" sz="1600" dirty="0" err="1">
                <a:gradFill>
                  <a:gsLst>
                    <a:gs pos="2917">
                      <a:schemeClr val="tx1"/>
                    </a:gs>
                    <a:gs pos="30000">
                      <a:schemeClr val="tx1"/>
                    </a:gs>
                  </a:gsLst>
                  <a:lin ang="5400000" scaled="0"/>
                </a:gradFill>
                <a:cs typeface="Segoe UI"/>
              </a:rPr>
              <a:t>CoE</a:t>
            </a:r>
            <a:r>
              <a:rPr lang="en-US" sz="1600" dirty="0">
                <a:gradFill>
                  <a:gsLst>
                    <a:gs pos="2917">
                      <a:schemeClr val="tx1"/>
                    </a:gs>
                    <a:gs pos="30000">
                      <a:schemeClr val="tx1"/>
                    </a:gs>
                  </a:gsLst>
                  <a:lin ang="5400000" scaled="0"/>
                </a:gradFill>
                <a:cs typeface="Segoe UI"/>
              </a:rPr>
              <a:t> Starter Kit Demo (30)</a:t>
            </a:r>
            <a:endParaRPr lang="en-US" sz="1600" dirty="0">
              <a:gradFill>
                <a:gsLst>
                  <a:gs pos="2917">
                    <a:schemeClr val="tx1"/>
                  </a:gs>
                  <a:gs pos="30000">
                    <a:schemeClr val="tx1"/>
                  </a:gs>
                </a:gsLst>
                <a:lin ang="5400000" scaled="0"/>
              </a:gradFill>
            </a:endParaRPr>
          </a:p>
          <a:p>
            <a:pPr marL="457200" indent="-457200">
              <a:lnSpc>
                <a:spcPct val="200000"/>
              </a:lnSpc>
              <a:buFont typeface="Wingdings" panose="05000000000000000000" pitchFamily="2" charset="2"/>
              <a:buChar char="q"/>
            </a:pPr>
            <a:r>
              <a:rPr lang="en-US" sz="1600" dirty="0">
                <a:gradFill>
                  <a:gsLst>
                    <a:gs pos="2917">
                      <a:schemeClr val="tx1"/>
                    </a:gs>
                    <a:gs pos="30000">
                      <a:schemeClr val="tx1"/>
                    </a:gs>
                  </a:gsLst>
                  <a:lin ang="5400000" scaled="0"/>
                </a:gradFill>
              </a:rPr>
              <a:t>Questions + Lunch (60)</a:t>
            </a:r>
          </a:p>
        </p:txBody>
      </p:sp>
      <p:sp>
        <p:nvSpPr>
          <p:cNvPr id="6" name="TextBox 5">
            <a:extLst>
              <a:ext uri="{FF2B5EF4-FFF2-40B4-BE49-F238E27FC236}">
                <a16:creationId xmlns:a16="http://schemas.microsoft.com/office/drawing/2014/main" id="{484771FC-5534-4525-BE90-DB0A1C9AD131}"/>
              </a:ext>
            </a:extLst>
          </p:cNvPr>
          <p:cNvSpPr txBox="1"/>
          <p:nvPr/>
        </p:nvSpPr>
        <p:spPr>
          <a:xfrm>
            <a:off x="6262681" y="3644871"/>
            <a:ext cx="2749292" cy="1400704"/>
          </a:xfrm>
          <a:prstGeom prst="rect">
            <a:avLst/>
          </a:prstGeom>
          <a:noFill/>
        </p:spPr>
        <p:txBody>
          <a:bodyPr wrap="square" lIns="0" tIns="0" rIns="0" bIns="0" rtlCol="0">
            <a:spAutoFit/>
          </a:bodyPr>
          <a:lstStyle/>
          <a:p>
            <a:pPr marL="457200" indent="-457200" algn="l">
              <a:lnSpc>
                <a:spcPct val="200000"/>
              </a:lnSpc>
              <a:buFont typeface="Wingdings" panose="05000000000000000000" pitchFamily="2" charset="2"/>
              <a:buChar char="q"/>
            </a:pPr>
            <a:r>
              <a:rPr lang="en-US" sz="1600" dirty="0">
                <a:gradFill>
                  <a:gsLst>
                    <a:gs pos="2917">
                      <a:schemeClr val="tx1"/>
                    </a:gs>
                    <a:gs pos="30000">
                      <a:schemeClr val="tx1"/>
                    </a:gs>
                  </a:gsLst>
                  <a:lin ang="5400000" scaled="0"/>
                </a:gradFill>
              </a:rPr>
              <a:t>Presentation (30)</a:t>
            </a:r>
          </a:p>
          <a:p>
            <a:pPr marL="457200" indent="-457200" algn="l">
              <a:lnSpc>
                <a:spcPct val="200000"/>
              </a:lnSpc>
              <a:buFont typeface="Wingdings" panose="05000000000000000000" pitchFamily="2" charset="2"/>
              <a:buChar char="q"/>
            </a:pPr>
            <a:r>
              <a:rPr lang="en-US" sz="1600" dirty="0">
                <a:gradFill>
                  <a:gsLst>
                    <a:gs pos="2917">
                      <a:schemeClr val="tx1"/>
                    </a:gs>
                    <a:gs pos="30000">
                      <a:schemeClr val="tx1"/>
                    </a:gs>
                  </a:gsLst>
                  <a:lin ang="5400000" scaled="0"/>
                </a:gradFill>
              </a:rPr>
              <a:t>Hands on Lab (45)</a:t>
            </a:r>
          </a:p>
          <a:p>
            <a:pPr marL="457200" indent="-457200">
              <a:lnSpc>
                <a:spcPct val="200000"/>
              </a:lnSpc>
              <a:buFont typeface="Wingdings" panose="05000000000000000000" pitchFamily="2" charset="2"/>
              <a:buChar char="q"/>
            </a:pPr>
            <a:r>
              <a:rPr lang="en-US" sz="1600" dirty="0">
                <a:gradFill>
                  <a:gsLst>
                    <a:gs pos="2917">
                      <a:schemeClr val="tx1"/>
                    </a:gs>
                    <a:gs pos="30000">
                      <a:schemeClr val="tx1"/>
                    </a:gs>
                  </a:gsLst>
                  <a:lin ang="5400000" scaled="0"/>
                </a:gradFill>
              </a:rPr>
              <a:t>Questions</a:t>
            </a:r>
          </a:p>
        </p:txBody>
      </p:sp>
      <p:sp>
        <p:nvSpPr>
          <p:cNvPr id="7" name="TextBox 6">
            <a:extLst>
              <a:ext uri="{FF2B5EF4-FFF2-40B4-BE49-F238E27FC236}">
                <a16:creationId xmlns:a16="http://schemas.microsoft.com/office/drawing/2014/main" id="{E62E86AF-4D26-40E5-824A-77901E128059}"/>
              </a:ext>
            </a:extLst>
          </p:cNvPr>
          <p:cNvSpPr txBox="1"/>
          <p:nvPr/>
        </p:nvSpPr>
        <p:spPr>
          <a:xfrm>
            <a:off x="9230068" y="3644871"/>
            <a:ext cx="2639107" cy="1400704"/>
          </a:xfrm>
          <a:prstGeom prst="rect">
            <a:avLst/>
          </a:prstGeom>
          <a:noFill/>
        </p:spPr>
        <p:txBody>
          <a:bodyPr wrap="square" lIns="0" tIns="0" rIns="0" bIns="0" rtlCol="0">
            <a:spAutoFit/>
          </a:bodyPr>
          <a:lstStyle/>
          <a:p>
            <a:pPr marL="457200" indent="-457200" algn="l">
              <a:lnSpc>
                <a:spcPct val="200000"/>
              </a:lnSpc>
              <a:buFont typeface="Wingdings" panose="05000000000000000000" pitchFamily="2" charset="2"/>
              <a:buChar char="q"/>
            </a:pPr>
            <a:r>
              <a:rPr lang="en-US" sz="1600" dirty="0">
                <a:gradFill>
                  <a:gsLst>
                    <a:gs pos="2917">
                      <a:schemeClr val="tx1"/>
                    </a:gs>
                    <a:gs pos="30000">
                      <a:schemeClr val="tx1"/>
                    </a:gs>
                  </a:gsLst>
                  <a:lin ang="5400000" scaled="0"/>
                </a:gradFill>
              </a:rPr>
              <a:t>Presentation (15)</a:t>
            </a:r>
          </a:p>
          <a:p>
            <a:pPr marL="457200" indent="-457200" algn="l">
              <a:lnSpc>
                <a:spcPct val="200000"/>
              </a:lnSpc>
              <a:buFont typeface="Wingdings" panose="05000000000000000000" pitchFamily="2" charset="2"/>
              <a:buChar char="q"/>
            </a:pPr>
            <a:r>
              <a:rPr lang="en-US" sz="1600" dirty="0">
                <a:gradFill>
                  <a:gsLst>
                    <a:gs pos="2917">
                      <a:schemeClr val="tx1"/>
                    </a:gs>
                    <a:gs pos="30000">
                      <a:schemeClr val="tx1"/>
                    </a:gs>
                  </a:gsLst>
                  <a:lin ang="5400000" scaled="0"/>
                </a:gradFill>
              </a:rPr>
              <a:t>Hands on Lab (75)</a:t>
            </a:r>
          </a:p>
          <a:p>
            <a:pPr marL="457200" indent="-457200">
              <a:lnSpc>
                <a:spcPct val="200000"/>
              </a:lnSpc>
              <a:buFont typeface="Wingdings" panose="05000000000000000000" pitchFamily="2" charset="2"/>
              <a:buChar char="q"/>
            </a:pPr>
            <a:r>
              <a:rPr lang="en-US" sz="1600" dirty="0">
                <a:gradFill>
                  <a:gsLst>
                    <a:gs pos="2917">
                      <a:schemeClr val="tx1"/>
                    </a:gs>
                    <a:gs pos="30000">
                      <a:schemeClr val="tx1"/>
                    </a:gs>
                  </a:gsLst>
                  <a:lin ang="5400000" scaled="0"/>
                </a:gradFill>
              </a:rPr>
              <a:t>Questions + Break (15)</a:t>
            </a:r>
          </a:p>
        </p:txBody>
      </p:sp>
    </p:spTree>
    <p:extLst>
      <p:ext uri="{BB962C8B-B14F-4D97-AF65-F5344CB8AC3E}">
        <p14:creationId xmlns:p14="http://schemas.microsoft.com/office/powerpoint/2010/main" val="243798665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FAEAF-F03C-44CC-83AF-52321858CDAA}"/>
              </a:ext>
            </a:extLst>
          </p:cNvPr>
          <p:cNvSpPr>
            <a:spLocks noGrp="1"/>
          </p:cNvSpPr>
          <p:nvPr>
            <p:ph type="title"/>
          </p:nvPr>
        </p:nvSpPr>
        <p:spPr/>
        <p:txBody>
          <a:bodyPr/>
          <a:lstStyle/>
          <a:p>
            <a:r>
              <a:rPr lang="en-US"/>
              <a:t>Framing Today</a:t>
            </a:r>
          </a:p>
        </p:txBody>
      </p:sp>
      <p:sp>
        <p:nvSpPr>
          <p:cNvPr id="3" name="Content Placeholder 2">
            <a:extLst>
              <a:ext uri="{FF2B5EF4-FFF2-40B4-BE49-F238E27FC236}">
                <a16:creationId xmlns:a16="http://schemas.microsoft.com/office/drawing/2014/main" id="{1B8B65F2-6D7A-4709-B36D-447F2922FF5E}"/>
              </a:ext>
            </a:extLst>
          </p:cNvPr>
          <p:cNvSpPr>
            <a:spLocks noGrp="1"/>
          </p:cNvSpPr>
          <p:nvPr>
            <p:ph sz="quarter" idx="10"/>
          </p:nvPr>
        </p:nvSpPr>
        <p:spPr>
          <a:xfrm>
            <a:off x="584200" y="1435100"/>
            <a:ext cx="11018838" cy="4530471"/>
          </a:xfrm>
        </p:spPr>
        <p:txBody>
          <a:bodyPr/>
          <a:lstStyle/>
          <a:p>
            <a:r>
              <a:rPr lang="en-US"/>
              <a:t>Module 1: Secure</a:t>
            </a:r>
          </a:p>
          <a:p>
            <a:pPr lvl="1"/>
            <a:r>
              <a:rPr lang="en-US"/>
              <a:t>Understand the basics of security &amp; administration</a:t>
            </a:r>
            <a:br>
              <a:rPr lang="en-US"/>
            </a:br>
            <a:endParaRPr lang="en-US"/>
          </a:p>
          <a:p>
            <a:r>
              <a:rPr lang="en-US"/>
              <a:t>Module 2: Monitor</a:t>
            </a:r>
          </a:p>
          <a:p>
            <a:pPr lvl="1"/>
            <a:r>
              <a:rPr lang="en-US"/>
              <a:t>Reporting and telemetry</a:t>
            </a:r>
            <a:br>
              <a:rPr lang="en-US"/>
            </a:br>
            <a:endParaRPr lang="en-US"/>
          </a:p>
          <a:p>
            <a:r>
              <a:rPr lang="en-US"/>
              <a:t>Module 3: Alert &amp; Action</a:t>
            </a:r>
          </a:p>
          <a:p>
            <a:pPr lvl="1"/>
            <a:r>
              <a:rPr lang="en-US"/>
              <a:t>Action through Automation</a:t>
            </a:r>
            <a:br>
              <a:rPr lang="en-US"/>
            </a:br>
            <a:endParaRPr lang="en-US"/>
          </a:p>
          <a:p>
            <a:r>
              <a:rPr lang="en-US"/>
              <a:t>Module 4: Deploy</a:t>
            </a:r>
          </a:p>
          <a:p>
            <a:pPr lvl="1"/>
            <a:r>
              <a:rPr lang="en-US"/>
              <a:t>Application Lifecycle Management &amp; Automated Dev Ops</a:t>
            </a:r>
          </a:p>
        </p:txBody>
      </p:sp>
    </p:spTree>
    <p:extLst>
      <p:ext uri="{BB962C8B-B14F-4D97-AF65-F5344CB8AC3E}">
        <p14:creationId xmlns:p14="http://schemas.microsoft.com/office/powerpoint/2010/main" val="213230367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7CB9BB8-F5F7-4749-9F9E-8FFFCC6652E8}"/>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12378247" cy="8252165"/>
          </a:xfrm>
          <a:prstGeom prst="rect">
            <a:avLst/>
          </a:prstGeom>
        </p:spPr>
      </p:pic>
      <p:sp>
        <p:nvSpPr>
          <p:cNvPr id="2" name="Rectangle 1">
            <a:extLst>
              <a:ext uri="{FF2B5EF4-FFF2-40B4-BE49-F238E27FC236}">
                <a16:creationId xmlns:a16="http://schemas.microsoft.com/office/drawing/2014/main" id="{E7EC8B1F-6289-C24C-9967-E34802AC757F}"/>
              </a:ext>
            </a:extLst>
          </p:cNvPr>
          <p:cNvSpPr/>
          <p:nvPr/>
        </p:nvSpPr>
        <p:spPr bwMode="auto">
          <a:xfrm>
            <a:off x="0" y="0"/>
            <a:ext cx="12824908" cy="7252447"/>
          </a:xfrm>
          <a:prstGeom prst="rect">
            <a:avLst/>
          </a:prstGeom>
          <a:gradFill flip="none" rotWithShape="1">
            <a:gsLst>
              <a:gs pos="93000">
                <a:srgbClr val="8C7862">
                  <a:alpha val="12000"/>
                  <a:lumMod val="49000"/>
                </a:srgbClr>
              </a:gs>
              <a:gs pos="20000">
                <a:srgbClr val="3E302A">
                  <a:alpha val="81000"/>
                  <a:lumMod val="33000"/>
                </a:srgb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r>
              <a:rPr lang="en-US" sz="2353">
                <a:gradFill>
                  <a:gsLst>
                    <a:gs pos="0">
                      <a:srgbClr val="FFFFFF"/>
                    </a:gs>
                    <a:gs pos="100000">
                      <a:srgbClr val="FFFFFF"/>
                    </a:gs>
                  </a:gsLst>
                  <a:lin ang="5400000" scaled="0"/>
                </a:gradFill>
                <a:latin typeface="Segoe UI"/>
                <a:ea typeface="Segoe UI" pitchFamily="34" charset="0"/>
                <a:cs typeface="Segoe UI" pitchFamily="34" charset="0"/>
              </a:rPr>
              <a:t> </a:t>
            </a:r>
          </a:p>
        </p:txBody>
      </p:sp>
      <p:sp>
        <p:nvSpPr>
          <p:cNvPr id="10" name="Title 1">
            <a:extLst>
              <a:ext uri="{FF2B5EF4-FFF2-40B4-BE49-F238E27FC236}">
                <a16:creationId xmlns:a16="http://schemas.microsoft.com/office/drawing/2014/main" id="{F6123CD3-AEA0-C943-8A77-AB4FCA5584FE}"/>
              </a:ext>
            </a:extLst>
          </p:cNvPr>
          <p:cNvSpPr>
            <a:spLocks noGrp="1"/>
          </p:cNvSpPr>
          <p:nvPr>
            <p:ph type="title"/>
          </p:nvPr>
        </p:nvSpPr>
        <p:spPr>
          <a:xfrm>
            <a:off x="554281" y="3586761"/>
            <a:ext cx="5429663" cy="738664"/>
          </a:xfrm>
        </p:spPr>
        <p:txBody>
          <a:bodyPr/>
          <a:lstStyle/>
          <a:p>
            <a:r>
              <a:rPr lang="en-GB" sz="3600" dirty="0"/>
              <a:t>Module 1: Secure</a:t>
            </a:r>
            <a:endParaRPr lang="en-US" sz="3600" dirty="0"/>
          </a:p>
        </p:txBody>
      </p:sp>
    </p:spTree>
    <p:extLst>
      <p:ext uri="{BB962C8B-B14F-4D97-AF65-F5344CB8AC3E}">
        <p14:creationId xmlns:p14="http://schemas.microsoft.com/office/powerpoint/2010/main" val="1901859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94605-B866-4971-89C3-7B3D81B3D803}"/>
              </a:ext>
            </a:extLst>
          </p:cNvPr>
          <p:cNvSpPr>
            <a:spLocks noGrp="1"/>
          </p:cNvSpPr>
          <p:nvPr>
            <p:ph type="title"/>
          </p:nvPr>
        </p:nvSpPr>
        <p:spPr>
          <a:xfrm>
            <a:off x="588263" y="457200"/>
            <a:ext cx="11018520" cy="553998"/>
          </a:xfrm>
        </p:spPr>
        <p:txBody>
          <a:bodyPr/>
          <a:lstStyle/>
          <a:p>
            <a:r>
              <a:rPr lang="en-US">
                <a:cs typeface="Segoe UI"/>
              </a:rPr>
              <a:t>Hands on Lab Module 1 - Secure</a:t>
            </a:r>
          </a:p>
        </p:txBody>
      </p:sp>
      <p:sp>
        <p:nvSpPr>
          <p:cNvPr id="3" name="Content Placeholder 2">
            <a:extLst>
              <a:ext uri="{FF2B5EF4-FFF2-40B4-BE49-F238E27FC236}">
                <a16:creationId xmlns:a16="http://schemas.microsoft.com/office/drawing/2014/main" id="{AD3670A3-5075-4D5F-927D-E76E19B8FFFC}"/>
              </a:ext>
            </a:extLst>
          </p:cNvPr>
          <p:cNvSpPr>
            <a:spLocks noGrp="1"/>
          </p:cNvSpPr>
          <p:nvPr>
            <p:ph sz="quarter" idx="10"/>
          </p:nvPr>
        </p:nvSpPr>
        <p:spPr>
          <a:xfrm>
            <a:off x="584200" y="1639895"/>
            <a:ext cx="11018838" cy="4050340"/>
          </a:xfrm>
        </p:spPr>
        <p:txBody>
          <a:bodyPr vert="horz" wrap="square" lIns="0" tIns="0" rIns="0" bIns="0" rtlCol="0" anchor="t">
            <a:spAutoFit/>
          </a:bodyPr>
          <a:lstStyle/>
          <a:p>
            <a:r>
              <a:rPr lang="en-US" dirty="0"/>
              <a:t>Objective</a:t>
            </a:r>
          </a:p>
          <a:p>
            <a:pPr lvl="1"/>
            <a:r>
              <a:rPr lang="en-US" dirty="0"/>
              <a:t>Overview of admin tools by exploring our preconfigured lab tenant</a:t>
            </a:r>
          </a:p>
          <a:p>
            <a:pPr lvl="1"/>
            <a:r>
              <a:rPr lang="en-US" dirty="0"/>
              <a:t>Understanding DLP policies</a:t>
            </a:r>
          </a:p>
          <a:p>
            <a:pPr lvl="1"/>
            <a:r>
              <a:rPr lang="en-US" dirty="0"/>
              <a:t>Understanding solutions and security roles</a:t>
            </a:r>
            <a:endParaRPr lang="en-US" dirty="0">
              <a:cs typeface="Segoe UI"/>
            </a:endParaRPr>
          </a:p>
          <a:p>
            <a:r>
              <a:rPr lang="en-US" dirty="0"/>
              <a:t>Notes</a:t>
            </a:r>
          </a:p>
          <a:p>
            <a:pPr lvl="1"/>
            <a:r>
              <a:rPr lang="en-US" b="1" dirty="0"/>
              <a:t>Do Not </a:t>
            </a:r>
            <a:r>
              <a:rPr lang="en-US" dirty="0"/>
              <a:t>provision a CDS for Apps database in the Personal Productivity (Default) Environment</a:t>
            </a:r>
          </a:p>
          <a:p>
            <a:pPr lvl="1"/>
            <a:r>
              <a:rPr lang="en-US" dirty="0"/>
              <a:t>Your lab account is an Environment Admin. It does not have Global Admin privileges.</a:t>
            </a:r>
          </a:p>
          <a:p>
            <a:r>
              <a:rPr lang="en-US" dirty="0"/>
              <a:t>Getting started</a:t>
            </a:r>
          </a:p>
          <a:p>
            <a:pPr lvl="1"/>
            <a:r>
              <a:rPr lang="en-US" dirty="0"/>
              <a:t>In an In-Private browsing session, go to </a:t>
            </a:r>
            <a:r>
              <a:rPr lang="en-US" dirty="0">
                <a:hlinkClick r:id="rId2"/>
              </a:rPr>
              <a:t>https://admin.powerapps.com</a:t>
            </a:r>
            <a:r>
              <a:rPr lang="en-US" dirty="0"/>
              <a:t> </a:t>
            </a:r>
          </a:p>
          <a:p>
            <a:pPr lvl="1"/>
            <a:r>
              <a:rPr lang="en-US" dirty="0"/>
              <a:t>Login with the Lab Admin credentials on your desk</a:t>
            </a:r>
          </a:p>
        </p:txBody>
      </p:sp>
      <p:sp>
        <p:nvSpPr>
          <p:cNvPr id="4" name="TextBox 3">
            <a:extLst>
              <a:ext uri="{FF2B5EF4-FFF2-40B4-BE49-F238E27FC236}">
                <a16:creationId xmlns:a16="http://schemas.microsoft.com/office/drawing/2014/main" id="{C2CB7CAD-6822-403E-AB71-4ED628C772F3}"/>
              </a:ext>
            </a:extLst>
          </p:cNvPr>
          <p:cNvSpPr txBox="1"/>
          <p:nvPr/>
        </p:nvSpPr>
        <p:spPr>
          <a:xfrm>
            <a:off x="831690" y="1140880"/>
            <a:ext cx="7709290" cy="369332"/>
          </a:xfrm>
          <a:prstGeom prst="rect">
            <a:avLst/>
          </a:prstGeom>
          <a:noFill/>
        </p:spPr>
        <p:txBody>
          <a:bodyPr wrap="none" lIns="0" tIns="0" rIns="0" bIns="0" rtlCol="0">
            <a:spAutoFit/>
          </a:bodyPr>
          <a:lstStyle/>
          <a:p>
            <a:pPr algn="l"/>
            <a:r>
              <a:rPr lang="en-US" sz="2400" b="1" dirty="0">
                <a:gradFill>
                  <a:gsLst>
                    <a:gs pos="2917">
                      <a:schemeClr val="tx1"/>
                    </a:gs>
                    <a:gs pos="30000">
                      <a:schemeClr val="tx1"/>
                    </a:gs>
                  </a:gsLst>
                  <a:lin ang="5400000" scaled="0"/>
                </a:gradFill>
              </a:rPr>
              <a:t>Lab Pack Download</a:t>
            </a:r>
            <a:r>
              <a:rPr lang="en-US" sz="2400" dirty="0">
                <a:gradFill>
                  <a:gsLst>
                    <a:gs pos="2917">
                      <a:schemeClr val="tx1"/>
                    </a:gs>
                    <a:gs pos="30000">
                      <a:schemeClr val="tx1"/>
                    </a:gs>
                  </a:gsLst>
                  <a:lin ang="5400000" scaled="0"/>
                </a:gradFill>
              </a:rPr>
              <a:t>: aka.ms/PowerApps/</a:t>
            </a:r>
            <a:r>
              <a:rPr lang="en-US" sz="2400" dirty="0" err="1">
                <a:gradFill>
                  <a:gsLst>
                    <a:gs pos="2917">
                      <a:schemeClr val="tx1"/>
                    </a:gs>
                    <a:gs pos="30000">
                      <a:schemeClr val="tx1"/>
                    </a:gs>
                  </a:gsLst>
                  <a:lin ang="5400000" scaled="0"/>
                </a:gradFill>
              </a:rPr>
              <a:t>AdminInADay</a:t>
            </a:r>
            <a:r>
              <a:rPr lang="en-US" sz="2400" dirty="0">
                <a:gradFill>
                  <a:gsLst>
                    <a:gs pos="2917">
                      <a:schemeClr val="tx1"/>
                    </a:gs>
                    <a:gs pos="30000">
                      <a:schemeClr val="tx1"/>
                    </a:gs>
                  </a:gsLst>
                  <a:lin ang="5400000" scaled="0"/>
                </a:gradFill>
              </a:rPr>
              <a:t>  </a:t>
            </a:r>
          </a:p>
        </p:txBody>
      </p:sp>
    </p:spTree>
    <p:extLst>
      <p:ext uri="{BB962C8B-B14F-4D97-AF65-F5344CB8AC3E}">
        <p14:creationId xmlns:p14="http://schemas.microsoft.com/office/powerpoint/2010/main" val="400175983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EB81546-0C4B-4010-B1BE-DD8BCD6CC52D}"/>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0" y="0"/>
            <a:ext cx="12192000" cy="8128000"/>
          </a:xfrm>
          <a:prstGeom prst="rect">
            <a:avLst/>
          </a:prstGeom>
        </p:spPr>
      </p:pic>
      <p:sp>
        <p:nvSpPr>
          <p:cNvPr id="2" name="Rectangle 1">
            <a:extLst>
              <a:ext uri="{FF2B5EF4-FFF2-40B4-BE49-F238E27FC236}">
                <a16:creationId xmlns:a16="http://schemas.microsoft.com/office/drawing/2014/main" id="{E7EC8B1F-6289-C24C-9967-E34802AC757F}"/>
              </a:ext>
            </a:extLst>
          </p:cNvPr>
          <p:cNvSpPr/>
          <p:nvPr/>
        </p:nvSpPr>
        <p:spPr bwMode="auto">
          <a:xfrm>
            <a:off x="0" y="0"/>
            <a:ext cx="12824908" cy="7252447"/>
          </a:xfrm>
          <a:prstGeom prst="rect">
            <a:avLst/>
          </a:prstGeom>
          <a:gradFill flip="none" rotWithShape="1">
            <a:gsLst>
              <a:gs pos="93000">
                <a:srgbClr val="8C7862">
                  <a:alpha val="12000"/>
                  <a:lumMod val="49000"/>
                </a:srgbClr>
              </a:gs>
              <a:gs pos="20000">
                <a:srgbClr val="3E302A">
                  <a:alpha val="81000"/>
                  <a:lumMod val="33000"/>
                </a:srgb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r>
              <a:rPr lang="en-US" sz="2353">
                <a:gradFill>
                  <a:gsLst>
                    <a:gs pos="0">
                      <a:srgbClr val="FFFFFF"/>
                    </a:gs>
                    <a:gs pos="100000">
                      <a:srgbClr val="FFFFFF"/>
                    </a:gs>
                  </a:gsLst>
                  <a:lin ang="5400000" scaled="0"/>
                </a:gradFill>
                <a:latin typeface="Segoe UI"/>
                <a:ea typeface="Segoe UI" pitchFamily="34" charset="0"/>
                <a:cs typeface="Segoe UI" pitchFamily="34" charset="0"/>
              </a:rPr>
              <a:t> </a:t>
            </a:r>
          </a:p>
        </p:txBody>
      </p:sp>
      <p:sp>
        <p:nvSpPr>
          <p:cNvPr id="10" name="Title 1">
            <a:extLst>
              <a:ext uri="{FF2B5EF4-FFF2-40B4-BE49-F238E27FC236}">
                <a16:creationId xmlns:a16="http://schemas.microsoft.com/office/drawing/2014/main" id="{F6123CD3-AEA0-C943-8A77-AB4FCA5584FE}"/>
              </a:ext>
            </a:extLst>
          </p:cNvPr>
          <p:cNvSpPr>
            <a:spLocks noGrp="1"/>
          </p:cNvSpPr>
          <p:nvPr>
            <p:ph type="title"/>
          </p:nvPr>
        </p:nvSpPr>
        <p:spPr>
          <a:xfrm>
            <a:off x="554281" y="3586761"/>
            <a:ext cx="5429663" cy="738664"/>
          </a:xfrm>
        </p:spPr>
        <p:txBody>
          <a:bodyPr/>
          <a:lstStyle/>
          <a:p>
            <a:r>
              <a:rPr lang="en-GB" sz="3600" dirty="0"/>
              <a:t>Module 2: Monitor</a:t>
            </a:r>
            <a:endParaRPr lang="en-US" sz="3600" dirty="0"/>
          </a:p>
        </p:txBody>
      </p:sp>
    </p:spTree>
    <p:extLst>
      <p:ext uri="{BB962C8B-B14F-4D97-AF65-F5344CB8AC3E}">
        <p14:creationId xmlns:p14="http://schemas.microsoft.com/office/powerpoint/2010/main" val="338886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94605-B866-4971-89C3-7B3D81B3D803}"/>
              </a:ext>
            </a:extLst>
          </p:cNvPr>
          <p:cNvSpPr>
            <a:spLocks noGrp="1"/>
          </p:cNvSpPr>
          <p:nvPr>
            <p:ph type="title"/>
          </p:nvPr>
        </p:nvSpPr>
        <p:spPr/>
        <p:txBody>
          <a:bodyPr/>
          <a:lstStyle/>
          <a:p>
            <a:r>
              <a:rPr lang="en-US">
                <a:cs typeface="Segoe UI"/>
              </a:rPr>
              <a:t>Hands on Lab 2 – Monitoring</a:t>
            </a:r>
          </a:p>
        </p:txBody>
      </p:sp>
      <p:sp>
        <p:nvSpPr>
          <p:cNvPr id="3" name="Content Placeholder 2">
            <a:extLst>
              <a:ext uri="{FF2B5EF4-FFF2-40B4-BE49-F238E27FC236}">
                <a16:creationId xmlns:a16="http://schemas.microsoft.com/office/drawing/2014/main" id="{AD3670A3-5075-4D5F-927D-E76E19B8FFFC}"/>
              </a:ext>
            </a:extLst>
          </p:cNvPr>
          <p:cNvSpPr>
            <a:spLocks noGrp="1"/>
          </p:cNvSpPr>
          <p:nvPr>
            <p:ph sz="quarter" idx="10"/>
          </p:nvPr>
        </p:nvSpPr>
        <p:spPr>
          <a:xfrm>
            <a:off x="584200" y="1435100"/>
            <a:ext cx="11018838" cy="4567404"/>
          </a:xfrm>
        </p:spPr>
        <p:txBody>
          <a:bodyPr vert="horz" wrap="square" lIns="0" tIns="0" rIns="0" bIns="0" rtlCol="0" anchor="t">
            <a:spAutoFit/>
          </a:bodyPr>
          <a:lstStyle/>
          <a:p>
            <a:r>
              <a:rPr lang="en-US" dirty="0">
                <a:cs typeface="Segoe UI"/>
              </a:rPr>
              <a:t>Objective</a:t>
            </a:r>
          </a:p>
          <a:p>
            <a:pPr lvl="1"/>
            <a:r>
              <a:rPr lang="en-US" dirty="0">
                <a:cs typeface="Segoe UI"/>
              </a:rPr>
              <a:t>Explore </a:t>
            </a:r>
            <a:r>
              <a:rPr lang="en-US" dirty="0" err="1">
                <a:cs typeface="Segoe UI"/>
              </a:rPr>
              <a:t>CoE</a:t>
            </a:r>
            <a:r>
              <a:rPr lang="en-US" dirty="0">
                <a:cs typeface="Segoe UI"/>
              </a:rPr>
              <a:t> Starter Kit </a:t>
            </a:r>
            <a:endParaRPr lang="en-US" dirty="0"/>
          </a:p>
          <a:p>
            <a:pPr lvl="1"/>
            <a:r>
              <a:rPr lang="en-US" dirty="0"/>
              <a:t>Learn how to enable and make use of monitoring tools, OOB and custom made</a:t>
            </a:r>
            <a:endParaRPr lang="en-US" dirty="0">
              <a:cs typeface="Segoe UI"/>
            </a:endParaRPr>
          </a:p>
          <a:p>
            <a:pPr lvl="2"/>
            <a:r>
              <a:rPr lang="en-US" dirty="0"/>
              <a:t>Power Apps app to monitor activity</a:t>
            </a:r>
            <a:endParaRPr lang="en-US" dirty="0">
              <a:cs typeface="Segoe UI"/>
            </a:endParaRPr>
          </a:p>
          <a:p>
            <a:pPr lvl="2"/>
            <a:r>
              <a:rPr lang="en-US" dirty="0"/>
              <a:t>Power Automate to notify admins of activity</a:t>
            </a:r>
            <a:endParaRPr lang="en-US" dirty="0">
              <a:cs typeface="Segoe UI"/>
            </a:endParaRPr>
          </a:p>
          <a:p>
            <a:pPr lvl="2"/>
            <a:r>
              <a:rPr lang="en-US" dirty="0">
                <a:cs typeface="Segoe UI"/>
              </a:rPr>
              <a:t>Review Office 365 Activity Logging</a:t>
            </a:r>
          </a:p>
          <a:p>
            <a:r>
              <a:rPr lang="en-US" dirty="0">
                <a:cs typeface="Segoe UI"/>
              </a:rPr>
              <a:t>Notes</a:t>
            </a:r>
          </a:p>
          <a:p>
            <a:pPr lvl="1"/>
            <a:r>
              <a:rPr lang="en-US" dirty="0"/>
              <a:t>Audit logging has already been enabled by global tenant admin in the lab tenant</a:t>
            </a:r>
            <a:endParaRPr lang="en-US" dirty="0">
              <a:cs typeface="Segoe UI"/>
            </a:endParaRPr>
          </a:p>
          <a:p>
            <a:r>
              <a:rPr lang="en-US" dirty="0">
                <a:cs typeface="Segoe UI"/>
              </a:rPr>
              <a:t>Getting started</a:t>
            </a:r>
          </a:p>
          <a:p>
            <a:pPr lvl="1"/>
            <a:r>
              <a:rPr lang="en-US" dirty="0"/>
              <a:t>In an In-Private browsing session, go to </a:t>
            </a:r>
            <a:r>
              <a:rPr lang="en-US" dirty="0">
                <a:hlinkClick r:id="rId2"/>
              </a:rPr>
              <a:t>https://make.powerapps.com</a:t>
            </a:r>
            <a:r>
              <a:rPr lang="en-US" dirty="0"/>
              <a:t> </a:t>
            </a:r>
            <a:endParaRPr lang="en-US" dirty="0">
              <a:cs typeface="Segoe UI"/>
            </a:endParaRPr>
          </a:p>
          <a:p>
            <a:pPr lvl="1"/>
            <a:r>
              <a:rPr lang="en-US" dirty="0"/>
              <a:t>Make sure to be logged in with your Lab Admin credentials</a:t>
            </a:r>
            <a:endParaRPr lang="en-US" dirty="0">
              <a:cs typeface="Segoe UI"/>
            </a:endParaRPr>
          </a:p>
          <a:p>
            <a:pPr lvl="1"/>
            <a:r>
              <a:rPr lang="en-US" dirty="0"/>
              <a:t>Go to your </a:t>
            </a:r>
            <a:r>
              <a:rPr lang="en-US" b="1" dirty="0"/>
              <a:t>Central Apps Test – user# </a:t>
            </a:r>
            <a:r>
              <a:rPr lang="en-US" dirty="0"/>
              <a:t>environment</a:t>
            </a:r>
            <a:endParaRPr lang="en-US" dirty="0">
              <a:cs typeface="Segoe UI"/>
            </a:endParaRPr>
          </a:p>
        </p:txBody>
      </p:sp>
    </p:spTree>
    <p:extLst>
      <p:ext uri="{BB962C8B-B14F-4D97-AF65-F5344CB8AC3E}">
        <p14:creationId xmlns:p14="http://schemas.microsoft.com/office/powerpoint/2010/main" val="243587193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719B9F9-813F-43A1-BA50-22DE38A0F993}"/>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 y="-1"/>
            <a:ext cx="12192001" cy="8128001"/>
          </a:xfrm>
          <a:prstGeom prst="rect">
            <a:avLst/>
          </a:prstGeom>
        </p:spPr>
      </p:pic>
      <p:sp>
        <p:nvSpPr>
          <p:cNvPr id="2" name="Rectangle 1">
            <a:extLst>
              <a:ext uri="{FF2B5EF4-FFF2-40B4-BE49-F238E27FC236}">
                <a16:creationId xmlns:a16="http://schemas.microsoft.com/office/drawing/2014/main" id="{E7EC8B1F-6289-C24C-9967-E34802AC757F}"/>
              </a:ext>
            </a:extLst>
          </p:cNvPr>
          <p:cNvSpPr/>
          <p:nvPr/>
        </p:nvSpPr>
        <p:spPr bwMode="auto">
          <a:xfrm>
            <a:off x="0" y="0"/>
            <a:ext cx="12824908" cy="7252447"/>
          </a:xfrm>
          <a:prstGeom prst="rect">
            <a:avLst/>
          </a:prstGeom>
          <a:gradFill flip="none" rotWithShape="1">
            <a:gsLst>
              <a:gs pos="93000">
                <a:srgbClr val="8C7862">
                  <a:alpha val="12000"/>
                  <a:lumMod val="49000"/>
                </a:srgbClr>
              </a:gs>
              <a:gs pos="20000">
                <a:srgbClr val="3E302A">
                  <a:alpha val="81000"/>
                  <a:lumMod val="33000"/>
                </a:srgb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defRPr/>
            </a:pPr>
            <a:r>
              <a:rPr lang="en-US" sz="2353">
                <a:gradFill>
                  <a:gsLst>
                    <a:gs pos="0">
                      <a:srgbClr val="FFFFFF"/>
                    </a:gs>
                    <a:gs pos="100000">
                      <a:srgbClr val="FFFFFF"/>
                    </a:gs>
                  </a:gsLst>
                  <a:lin ang="5400000" scaled="0"/>
                </a:gradFill>
                <a:latin typeface="Segoe UI"/>
                <a:ea typeface="Segoe UI" pitchFamily="34" charset="0"/>
                <a:cs typeface="Segoe UI" pitchFamily="34" charset="0"/>
              </a:rPr>
              <a:t> </a:t>
            </a:r>
          </a:p>
        </p:txBody>
      </p:sp>
      <p:sp>
        <p:nvSpPr>
          <p:cNvPr id="10" name="Title 1">
            <a:extLst>
              <a:ext uri="{FF2B5EF4-FFF2-40B4-BE49-F238E27FC236}">
                <a16:creationId xmlns:a16="http://schemas.microsoft.com/office/drawing/2014/main" id="{F6123CD3-AEA0-C943-8A77-AB4FCA5584FE}"/>
              </a:ext>
            </a:extLst>
          </p:cNvPr>
          <p:cNvSpPr>
            <a:spLocks noGrp="1"/>
          </p:cNvSpPr>
          <p:nvPr>
            <p:ph type="title"/>
          </p:nvPr>
        </p:nvSpPr>
        <p:spPr>
          <a:xfrm>
            <a:off x="554281" y="3586761"/>
            <a:ext cx="5429663" cy="738664"/>
          </a:xfrm>
        </p:spPr>
        <p:txBody>
          <a:bodyPr/>
          <a:lstStyle/>
          <a:p>
            <a:r>
              <a:rPr lang="en-GB" sz="3600" dirty="0"/>
              <a:t>Module 3: Alert &amp; Act</a:t>
            </a:r>
            <a:endParaRPr lang="en-US" sz="3600" dirty="0"/>
          </a:p>
        </p:txBody>
      </p:sp>
    </p:spTree>
    <p:extLst>
      <p:ext uri="{BB962C8B-B14F-4D97-AF65-F5344CB8AC3E}">
        <p14:creationId xmlns:p14="http://schemas.microsoft.com/office/powerpoint/2010/main" val="1977018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A94605-B866-4971-89C3-7B3D81B3D803}"/>
              </a:ext>
            </a:extLst>
          </p:cNvPr>
          <p:cNvSpPr>
            <a:spLocks noGrp="1"/>
          </p:cNvSpPr>
          <p:nvPr>
            <p:ph type="title"/>
          </p:nvPr>
        </p:nvSpPr>
        <p:spPr/>
        <p:txBody>
          <a:bodyPr/>
          <a:lstStyle/>
          <a:p>
            <a:r>
              <a:rPr lang="en-US"/>
              <a:t>Hands on Lab 3 – Action through Automation</a:t>
            </a:r>
          </a:p>
        </p:txBody>
      </p:sp>
      <p:sp>
        <p:nvSpPr>
          <p:cNvPr id="3" name="Content Placeholder 2">
            <a:extLst>
              <a:ext uri="{FF2B5EF4-FFF2-40B4-BE49-F238E27FC236}">
                <a16:creationId xmlns:a16="http://schemas.microsoft.com/office/drawing/2014/main" id="{AD3670A3-5075-4D5F-927D-E76E19B8FFFC}"/>
              </a:ext>
            </a:extLst>
          </p:cNvPr>
          <p:cNvSpPr>
            <a:spLocks noGrp="1"/>
          </p:cNvSpPr>
          <p:nvPr>
            <p:ph sz="quarter" idx="10"/>
          </p:nvPr>
        </p:nvSpPr>
        <p:spPr>
          <a:xfrm>
            <a:off x="584200" y="1435100"/>
            <a:ext cx="11018838" cy="4727448"/>
          </a:xfrm>
        </p:spPr>
        <p:txBody>
          <a:bodyPr/>
          <a:lstStyle/>
          <a:p>
            <a:r>
              <a:rPr lang="en-US" dirty="0"/>
              <a:t>Objective</a:t>
            </a:r>
          </a:p>
          <a:p>
            <a:pPr lvl="1"/>
            <a:r>
              <a:rPr lang="en-US" dirty="0"/>
              <a:t>Automate Environment request and creation with a Flow + Microsoft Forms</a:t>
            </a:r>
          </a:p>
          <a:p>
            <a:pPr lvl="1"/>
            <a:r>
              <a:rPr lang="en-US" dirty="0"/>
              <a:t>Nurture users to help adopt the Power Platform using Power Automate to welcomes new makers</a:t>
            </a:r>
          </a:p>
          <a:p>
            <a:pPr lvl="1"/>
            <a:endParaRPr lang="en-US" dirty="0"/>
          </a:p>
          <a:p>
            <a:r>
              <a:rPr lang="en-US" dirty="0"/>
              <a:t>Notes</a:t>
            </a:r>
          </a:p>
          <a:p>
            <a:pPr lvl="1"/>
            <a:r>
              <a:rPr lang="en-US" dirty="0"/>
              <a:t>In the flow, Environment location needs to be lower case (e.g., ‘</a:t>
            </a:r>
            <a:r>
              <a:rPr lang="en-US" dirty="0" err="1"/>
              <a:t>unitedstates</a:t>
            </a:r>
            <a:r>
              <a:rPr lang="en-US" dirty="0"/>
              <a:t>’).</a:t>
            </a:r>
          </a:p>
          <a:p>
            <a:pPr lvl="1"/>
            <a:r>
              <a:rPr lang="en-US" dirty="0"/>
              <a:t>Database creation: 1033 == English language</a:t>
            </a:r>
          </a:p>
          <a:p>
            <a:pPr lvl="1"/>
            <a:endParaRPr lang="en-US" dirty="0"/>
          </a:p>
          <a:p>
            <a:r>
              <a:rPr lang="en-US" dirty="0"/>
              <a:t>Getting started</a:t>
            </a:r>
          </a:p>
          <a:p>
            <a:pPr lvl="1"/>
            <a:r>
              <a:rPr lang="en-US" dirty="0"/>
              <a:t>In an In-Private browsing session, go to </a:t>
            </a:r>
            <a:r>
              <a:rPr lang="en-US" dirty="0">
                <a:hlinkClick r:id="rId2"/>
              </a:rPr>
              <a:t>https://forms.microsoft.com</a:t>
            </a:r>
            <a:r>
              <a:rPr lang="en-US" dirty="0"/>
              <a:t> </a:t>
            </a:r>
          </a:p>
          <a:p>
            <a:pPr lvl="1"/>
            <a:r>
              <a:rPr lang="en-US" dirty="0"/>
              <a:t>Make sure to be logged in with your Lab Admin credentials</a:t>
            </a:r>
          </a:p>
        </p:txBody>
      </p:sp>
    </p:spTree>
    <p:extLst>
      <p:ext uri="{BB962C8B-B14F-4D97-AF65-F5344CB8AC3E}">
        <p14:creationId xmlns:p14="http://schemas.microsoft.com/office/powerpoint/2010/main" val="1060935080"/>
      </p:ext>
    </p:extLst>
  </p:cSld>
  <p:clrMapOvr>
    <a:masterClrMapping/>
  </p:clrMapOvr>
  <p:transition>
    <p:fade/>
  </p:transition>
</p:sld>
</file>

<file path=ppt/theme/theme1.xml><?xml version="1.0" encoding="utf-8"?>
<a:theme xmlns:a="http://schemas.openxmlformats.org/drawingml/2006/main" name="White Template">
  <a:themeElements>
    <a:clrScheme name="Custom 1">
      <a:dk1>
        <a:sysClr val="windowText" lastClr="000000"/>
      </a:dk1>
      <a:lt1>
        <a:sysClr val="window" lastClr="FFFFFF"/>
      </a:lt1>
      <a:dk2>
        <a:srgbClr val="121316"/>
      </a:dk2>
      <a:lt2>
        <a:srgbClr val="FEFCF7"/>
      </a:lt2>
      <a:accent1>
        <a:srgbClr val="606372"/>
      </a:accent1>
      <a:accent2>
        <a:srgbClr val="79A8A4"/>
      </a:accent2>
      <a:accent3>
        <a:srgbClr val="7D8395"/>
      </a:accent3>
      <a:accent4>
        <a:srgbClr val="AD8082"/>
      </a:accent4>
      <a:accent5>
        <a:srgbClr val="DEC18C"/>
      </a:accent5>
      <a:accent6>
        <a:srgbClr val="92A185"/>
      </a:accent6>
      <a:hlink>
        <a:srgbClr val="85C4D2"/>
      </a:hlink>
      <a:folHlink>
        <a:srgbClr val="8E8CA7"/>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  -  Read-Only" id="{A7B72E17-54BE-42A6-A53A-1279FA83BD10}" vid="{4E284496-52C1-405F-ADD9-D60704CD916A}"/>
    </a:ext>
  </a:extLst>
</a:theme>
</file>

<file path=ppt/theme/theme2.xml><?xml version="1.0" encoding="utf-8"?>
<a:theme xmlns:a="http://schemas.openxmlformats.org/drawingml/2006/main" name="Light Gray Template">
  <a:themeElements>
    <a:clrScheme name="Ignite Breakout - Blue on white and light gray">
      <a:dk1>
        <a:srgbClr val="000000"/>
      </a:dk1>
      <a:lt1>
        <a:srgbClr val="FFFFFF"/>
      </a:lt1>
      <a:dk2>
        <a:srgbClr val="2F2F2F"/>
      </a:dk2>
      <a:lt2>
        <a:srgbClr val="E6E6E6"/>
      </a:lt2>
      <a:accent1>
        <a:srgbClr val="0078D4"/>
      </a:accent1>
      <a:accent2>
        <a:srgbClr val="243A5E"/>
      </a:accent2>
      <a:accent3>
        <a:srgbClr val="D83B01"/>
      </a:accent3>
      <a:accent4>
        <a:srgbClr val="FFB900"/>
      </a:accent4>
      <a:accent5>
        <a:srgbClr val="2F2F2F"/>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  -  Read-Only" id="{A7B72E17-54BE-42A6-A53A-1279FA83BD10}" vid="{804E87B5-964F-4102-82DD-5C9EFA26887B}"/>
    </a:ext>
  </a:extLst>
</a:theme>
</file>

<file path=ppt/theme/theme3.xml><?xml version="1.0" encoding="utf-8"?>
<a:theme xmlns:a="http://schemas.openxmlformats.org/drawingml/2006/main" name="Black Template">
  <a:themeElements>
    <a:clrScheme name="Ignite Breakout on Black">
      <a:dk1>
        <a:srgbClr val="000000"/>
      </a:dk1>
      <a:lt1>
        <a:srgbClr val="FFFFFF"/>
      </a:lt1>
      <a:dk2>
        <a:srgbClr val="2F2F2F"/>
      </a:dk2>
      <a:lt2>
        <a:srgbClr val="E6E6E6"/>
      </a:lt2>
      <a:accent1>
        <a:srgbClr val="0078D4"/>
      </a:accent1>
      <a:accent2>
        <a:srgbClr val="50E6FF"/>
      </a:accent2>
      <a:accent3>
        <a:srgbClr val="D83B01"/>
      </a:accent3>
      <a:accent4>
        <a:srgbClr val="FFB900"/>
      </a:accent4>
      <a:accent5>
        <a:srgbClr val="737373"/>
      </a:accent5>
      <a:accent6>
        <a:srgbClr val="D2D2D2"/>
      </a:accent6>
      <a:hlink>
        <a:srgbClr val="50E6FF"/>
      </a:hlink>
      <a:folHlink>
        <a:srgbClr val="50E6FF"/>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9_16x9_Breakout_Template  -  Read-Only" id="{A7B72E17-54BE-42A6-A53A-1279FA83BD10}" vid="{61D7B962-622B-4DC8-9E08-BFEB6217D16A}"/>
    </a:ext>
  </a:extLst>
</a:theme>
</file>

<file path=ppt/theme/theme4.xml><?xml version="1.0" encoding="utf-8"?>
<a:theme xmlns:a="http://schemas.openxmlformats.org/drawingml/2006/main" name="9-51038_Microsoft Buisness Applications Summit Template">
  <a:themeElements>
    <a:clrScheme name="MBAS">
      <a:dk1>
        <a:srgbClr val="000000"/>
      </a:dk1>
      <a:lt1>
        <a:srgbClr val="FFFFFF"/>
      </a:lt1>
      <a:dk2>
        <a:srgbClr val="3C3C41"/>
      </a:dk2>
      <a:lt2>
        <a:srgbClr val="E6E6E6"/>
      </a:lt2>
      <a:accent1>
        <a:srgbClr val="30E5D0"/>
      </a:accent1>
      <a:accent2>
        <a:srgbClr val="008575"/>
      </a:accent2>
      <a:accent3>
        <a:srgbClr val="FEF000"/>
      </a:accent3>
      <a:accent4>
        <a:srgbClr val="274B47"/>
      </a:accent4>
      <a:accent5>
        <a:srgbClr val="8661C5"/>
      </a:accent5>
      <a:accent6>
        <a:srgbClr val="75757A"/>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sinessApplicationsSummit_template_v03.potx" id="{1678D152-026C-4D52-A65E-C60CE99E7BAE}" vid="{A0CAD8F2-B952-40BB-BD68-53A4E44646CC}"/>
    </a:ext>
  </a:extLst>
</a:theme>
</file>

<file path=ppt/theme/theme5.xml><?xml version="1.0" encoding="utf-8"?>
<a:theme xmlns:a="http://schemas.openxmlformats.org/drawingml/2006/main" name="MicrosoftDynamicsCRM_TDM_Deck EXAMPLE STYLE">
  <a:themeElements>
    <a:clrScheme name="Custom 2">
      <a:dk1>
        <a:srgbClr val="292929"/>
      </a:dk1>
      <a:lt1>
        <a:srgbClr val="FFFFFF"/>
      </a:lt1>
      <a:dk2>
        <a:srgbClr val="00AEEF"/>
      </a:dk2>
      <a:lt2>
        <a:srgbClr val="DDDDDD"/>
      </a:lt2>
      <a:accent1>
        <a:srgbClr val="00AEEF"/>
      </a:accent1>
      <a:accent2>
        <a:srgbClr val="0071BC"/>
      </a:accent2>
      <a:accent3>
        <a:srgbClr val="00A600"/>
      </a:accent3>
      <a:accent4>
        <a:srgbClr val="8CC600"/>
      </a:accent4>
      <a:accent5>
        <a:srgbClr val="FFBE00"/>
      </a:accent5>
      <a:accent6>
        <a:srgbClr val="FF5300"/>
      </a:accent6>
      <a:hlink>
        <a:srgbClr val="00AEEF"/>
      </a:hlink>
      <a:folHlink>
        <a:srgbClr val="FF5300"/>
      </a:folHlink>
    </a:clrScheme>
    <a:fontScheme name="Custom 1">
      <a:majorFont>
        <a:latin typeface="Segoe UI Light"/>
        <a:ea typeface=""/>
        <a:cs typeface=""/>
      </a:majorFont>
      <a:minorFont>
        <a:latin typeface="Segoe UI Light"/>
        <a:ea typeface=""/>
        <a:cs typeface=""/>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solidFill>
        <a:ln>
          <a:noFill/>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000" dirty="0" err="1" smtClean="0">
            <a:solidFill>
              <a:schemeClr val="bg1"/>
            </a:solidFill>
          </a:defRPr>
        </a:defPPr>
      </a:lstStyle>
      <a:style>
        <a:lnRef idx="2">
          <a:schemeClr val="accent2">
            <a:shade val="50000"/>
          </a:schemeClr>
        </a:lnRef>
        <a:fillRef idx="1">
          <a:schemeClr val="accent2"/>
        </a:fillRef>
        <a:effectRef idx="0">
          <a:schemeClr val="accent2"/>
        </a:effectRef>
        <a:fontRef idx="minor">
          <a:schemeClr val="lt1"/>
        </a:fontRef>
      </a:style>
    </a:spDef>
    <a:txDef>
      <a:spPr>
        <a:noFill/>
      </a:spPr>
      <a:bodyPr wrap="square" lIns="0" tIns="0" rIns="0" bIns="0" rtlCol="0">
        <a:spAutoFit/>
      </a:bodyPr>
      <a:lstStyle>
        <a:defPPr>
          <a:defRPr sz="3200" dirty="0" err="1" smtClean="0">
            <a:gradFill>
              <a:gsLst>
                <a:gs pos="0">
                  <a:schemeClr val="tx1"/>
                </a:gs>
                <a:gs pos="86000">
                  <a:schemeClr val="tx1"/>
                </a:gs>
              </a:gsLst>
              <a:lin ang="5400000" scaled="0"/>
            </a:gradFill>
          </a:defRPr>
        </a:defPPr>
      </a:lstStyle>
    </a:txDef>
  </a:objectDefaults>
  <a:extraClrSchemeLst/>
</a:theme>
</file>

<file path=ppt/theme/theme6.xml><?xml version="1.0" encoding="utf-8"?>
<a:theme xmlns:a="http://schemas.openxmlformats.org/drawingml/2006/main" name="3_White Template">
  <a:themeElements>
    <a:clrScheme name="Dynamics 2">
      <a:dk1>
        <a:srgbClr val="505050"/>
      </a:dk1>
      <a:lt1>
        <a:sysClr val="window" lastClr="FFFFFF"/>
      </a:lt1>
      <a:dk2>
        <a:srgbClr val="2F2F2F"/>
      </a:dk2>
      <a:lt2>
        <a:srgbClr val="E7E6E6"/>
      </a:lt2>
      <a:accent1>
        <a:srgbClr val="008272"/>
      </a:accent1>
      <a:accent2>
        <a:srgbClr val="30E5D0"/>
      </a:accent2>
      <a:accent3>
        <a:srgbClr val="FEF000"/>
      </a:accent3>
      <a:accent4>
        <a:srgbClr val="3C3C41"/>
      </a:accent4>
      <a:accent5>
        <a:srgbClr val="75757A"/>
      </a:accent5>
      <a:accent6>
        <a:srgbClr val="EBEBEB"/>
      </a:accent6>
      <a:hlink>
        <a:srgbClr val="0563C1"/>
      </a:hlink>
      <a:folHlink>
        <a:srgbClr val="954F72"/>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Teal_Business_2019_01.potx" id="{0AECC4EA-3346-46E2-BB85-48AAB3DFFE0B}" vid="{CCCFA412-7B65-49B7-BBEE-12DA4FA5BD67}"/>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4cf44f94-6c36-4239-8d73-2e789681f474"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C11139E7272964BB6690C12E946D1E3" ma:contentTypeVersion="11" ma:contentTypeDescription="Create a new document." ma:contentTypeScope="" ma:versionID="724747c7cec4fa244aa1af1a660b8ab8">
  <xsd:schema xmlns:xsd="http://www.w3.org/2001/XMLSchema" xmlns:xs="http://www.w3.org/2001/XMLSchema" xmlns:p="http://schemas.microsoft.com/office/2006/metadata/properties" xmlns:ns2="4cf44f94-6c36-4239-8d73-2e789681f474" xmlns:ns3="6db49e9a-27e6-4808-a66e-4d706b3c8582" targetNamespace="http://schemas.microsoft.com/office/2006/metadata/properties" ma:root="true" ma:fieldsID="96c330b1c66c83a6190b81eda8f479bf" ns2:_="" ns3:_="">
    <xsd:import namespace="4cf44f94-6c36-4239-8d73-2e789681f474"/>
    <xsd:import namespace="6db49e9a-27e6-4808-a66e-4d706b3c8582"/>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AutoTags" minOccurs="0"/>
                <xsd:element ref="ns2:MediaServiceOCR" minOccurs="0"/>
                <xsd:element ref="ns2:MediaServiceDateTaken"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cf44f94-6c36-4239-8d73-2e789681f47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b49e9a-27e6-4808-a66e-4d706b3c8582"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http://purl.org/dc/terms/"/>
    <ds:schemaRef ds:uri="http://purl.org/dc/elements/1.1/"/>
    <ds:schemaRef ds:uri="http://schemas.openxmlformats.org/package/2006/metadata/core-properties"/>
    <ds:schemaRef ds:uri="4cf44f94-6c36-4239-8d73-2e789681f474"/>
    <ds:schemaRef ds:uri="http://schemas.microsoft.com/office/2006/metadata/properties"/>
    <ds:schemaRef ds:uri="http://schemas.microsoft.com/office/2006/documentManagement/types"/>
    <ds:schemaRef ds:uri="6db49e9a-27e6-4808-a66e-4d706b3c8582"/>
    <ds:schemaRef ds:uri="http://www.w3.org/XML/1998/namespace"/>
    <ds:schemaRef ds:uri="http://schemas.microsoft.com/office/infopath/2007/PartnerControls"/>
    <ds:schemaRef ds:uri="http://purl.org/dc/dcmitype/"/>
  </ds:schemaRefs>
</ds:datastoreItem>
</file>

<file path=customXml/itemProps3.xml><?xml version="1.0" encoding="utf-8"?>
<ds:datastoreItem xmlns:ds="http://schemas.openxmlformats.org/officeDocument/2006/customXml" ds:itemID="{F7AB958B-A87F-4A4E-AB3E-3BEFE24E139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cf44f94-6c36-4239-8d73-2e789681f474"/>
    <ds:schemaRef ds:uri="6db49e9a-27e6-4808-a66e-4d706b3c858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Microsoft_Ignite_2019_16x9_Breakout_Template</Template>
  <TotalTime>2787</TotalTime>
  <Words>699</Words>
  <Application>Microsoft Office PowerPoint</Application>
  <PresentationFormat>Widescreen</PresentationFormat>
  <Paragraphs>105</Paragraphs>
  <Slides>13</Slides>
  <Notes>6</Notes>
  <HiddenSlides>0</HiddenSlides>
  <MMClips>0</MMClips>
  <ScaleCrop>false</ScaleCrop>
  <HeadingPairs>
    <vt:vector size="6" baseType="variant">
      <vt:variant>
        <vt:lpstr>Fonts Used</vt:lpstr>
      </vt:variant>
      <vt:variant>
        <vt:i4>8</vt:i4>
      </vt:variant>
      <vt:variant>
        <vt:lpstr>Theme</vt:lpstr>
      </vt:variant>
      <vt:variant>
        <vt:i4>6</vt:i4>
      </vt:variant>
      <vt:variant>
        <vt:lpstr>Slide Titles</vt:lpstr>
      </vt:variant>
      <vt:variant>
        <vt:i4>13</vt:i4>
      </vt:variant>
    </vt:vector>
  </HeadingPairs>
  <TitlesOfParts>
    <vt:vector size="27" baseType="lpstr">
      <vt:lpstr>Arial</vt:lpstr>
      <vt:lpstr>Calibri</vt:lpstr>
      <vt:lpstr>Consolas</vt:lpstr>
      <vt:lpstr>Segoe UI</vt:lpstr>
      <vt:lpstr>Segoe UI Light</vt:lpstr>
      <vt:lpstr>Segoe UI Semibold</vt:lpstr>
      <vt:lpstr>Segoe UI Semilight</vt:lpstr>
      <vt:lpstr>Wingdings</vt:lpstr>
      <vt:lpstr>White Template</vt:lpstr>
      <vt:lpstr>Light Gray Template</vt:lpstr>
      <vt:lpstr>Black Template</vt:lpstr>
      <vt:lpstr>9-51038_Microsoft Buisness Applications Summit Template</vt:lpstr>
      <vt:lpstr>MicrosoftDynamicsCRM_TDM_Deck EXAMPLE STYLE</vt:lpstr>
      <vt:lpstr>3_White Template</vt:lpstr>
      <vt:lpstr>Admin in a day: Managing Power Apps and Power Automate in the enterprise</vt:lpstr>
      <vt:lpstr>Framing Today</vt:lpstr>
      <vt:lpstr>Framing Today</vt:lpstr>
      <vt:lpstr>Module 1: Secure</vt:lpstr>
      <vt:lpstr>Hands on Lab Module 1 - Secure</vt:lpstr>
      <vt:lpstr>Module 2: Monitor</vt:lpstr>
      <vt:lpstr>Hands on Lab 2 – Monitoring</vt:lpstr>
      <vt:lpstr>Module 3: Alert &amp; Act</vt:lpstr>
      <vt:lpstr>Hands on Lab 3 – Action through Automation</vt:lpstr>
      <vt:lpstr>Module 4: Deploy</vt:lpstr>
      <vt:lpstr>Hands on Lab 4 – Deploying apps</vt:lpstr>
      <vt:lpstr>Call to action - Resources</vt:lpstr>
      <vt:lpstr>PowerPoint Presentation</vt:lpstr>
    </vt:vector>
  </TitlesOfParts>
  <Manager>&lt;Comms manager name here&gt;</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2019</dc:subject>
  <dc:creator>Brieanne Vanderpool</dc:creator>
  <cp:keywords>Microsoft Ignite 2019</cp:keywords>
  <dc:description/>
  <cp:lastModifiedBy>Manuela Pichler</cp:lastModifiedBy>
  <cp:revision>38</cp:revision>
  <dcterms:created xsi:type="dcterms:W3CDTF">2019-08-26T20:18:51Z</dcterms:created>
  <dcterms:modified xsi:type="dcterms:W3CDTF">2020-01-07T18:42:11Z</dcterms:modified>
  <cp:category>Microsoft Ignite 2019</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0x010100AC11139E7272964BB6690C12E946D1E3</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